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9" r:id="rId1"/>
  </p:sldMasterIdLst>
  <p:notesMasterIdLst>
    <p:notesMasterId r:id="rId20"/>
  </p:notesMasterIdLst>
  <p:sldIdLst>
    <p:sldId id="256" r:id="rId2"/>
    <p:sldId id="268" r:id="rId3"/>
    <p:sldId id="266" r:id="rId4"/>
    <p:sldId id="259" r:id="rId5"/>
    <p:sldId id="270" r:id="rId6"/>
    <p:sldId id="264" r:id="rId7"/>
    <p:sldId id="271" r:id="rId8"/>
    <p:sldId id="273" r:id="rId9"/>
    <p:sldId id="277" r:id="rId10"/>
    <p:sldId id="272" r:id="rId11"/>
    <p:sldId id="260" r:id="rId12"/>
    <p:sldId id="261" r:id="rId13"/>
    <p:sldId id="263" r:id="rId14"/>
    <p:sldId id="276" r:id="rId15"/>
    <p:sldId id="278" r:id="rId16"/>
    <p:sldId id="274" r:id="rId17"/>
    <p:sldId id="265" r:id="rId18"/>
    <p:sldId id="275" r:id="rId1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Visser" initials="RV"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86057"/>
  </p:normalViewPr>
  <p:slideViewPr>
    <p:cSldViewPr>
      <p:cViewPr varScale="1">
        <p:scale>
          <a:sx n="73" d="100"/>
          <a:sy n="73" d="100"/>
        </p:scale>
        <p:origin x="129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FC3142-E4FF-E64E-A741-8F7A921E6DD1}" type="datetimeFigureOut">
              <a:rPr lang="nl-NL" smtClean="0"/>
              <a:t>19-3-2019</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CED928-0C88-514C-847F-529016CC3DE7}" type="slidenum">
              <a:rPr lang="nl-NL" smtClean="0"/>
              <a:t>‹nr.›</a:t>
            </a:fld>
            <a:endParaRPr lang="nl-NL"/>
          </a:p>
        </p:txBody>
      </p:sp>
    </p:spTree>
    <p:extLst>
      <p:ext uri="{BB962C8B-B14F-4D97-AF65-F5344CB8AC3E}">
        <p14:creationId xmlns:p14="http://schemas.microsoft.com/office/powerpoint/2010/main" val="716520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Voordelen: </a:t>
            </a:r>
          </a:p>
          <a:p>
            <a:r>
              <a:rPr lang="nl-NL" dirty="0"/>
              <a:t>Minder mensen nodig</a:t>
            </a:r>
          </a:p>
          <a:p>
            <a:r>
              <a:rPr lang="nl-NL" dirty="0"/>
              <a:t>Meer mensen die de opmaak kunnen doen door versimpeling</a:t>
            </a:r>
          </a:p>
          <a:p>
            <a:r>
              <a:rPr lang="nl-NL" dirty="0"/>
              <a:t>Op ten duur delegeren van pagina’s </a:t>
            </a:r>
          </a:p>
          <a:p>
            <a:endParaRPr lang="nl-NL" dirty="0"/>
          </a:p>
        </p:txBody>
      </p:sp>
      <p:sp>
        <p:nvSpPr>
          <p:cNvPr id="4" name="Tijdelijke aanduiding voor dianummer 3"/>
          <p:cNvSpPr>
            <a:spLocks noGrp="1"/>
          </p:cNvSpPr>
          <p:nvPr>
            <p:ph type="sldNum" sz="quarter" idx="5"/>
          </p:nvPr>
        </p:nvSpPr>
        <p:spPr/>
        <p:txBody>
          <a:bodyPr/>
          <a:lstStyle/>
          <a:p>
            <a:fld id="{05CED928-0C88-514C-847F-529016CC3DE7}" type="slidenum">
              <a:rPr lang="nl-NL" smtClean="0"/>
              <a:t>13</a:t>
            </a:fld>
            <a:endParaRPr lang="nl-NL"/>
          </a:p>
        </p:txBody>
      </p:sp>
    </p:spTree>
    <p:extLst>
      <p:ext uri="{BB962C8B-B14F-4D97-AF65-F5344CB8AC3E}">
        <p14:creationId xmlns:p14="http://schemas.microsoft.com/office/powerpoint/2010/main" val="3550024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a:t>Klik om de stijl te bewerken</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ondertitelstijl van het model te bewerken</a:t>
            </a:r>
          </a:p>
        </p:txBody>
      </p:sp>
    </p:spTree>
    <p:extLst>
      <p:ext uri="{BB962C8B-B14F-4D97-AF65-F5344CB8AC3E}">
        <p14:creationId xmlns:p14="http://schemas.microsoft.com/office/powerpoint/2010/main" val="305722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976940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457200"/>
            <a:ext cx="1943100" cy="5334000"/>
          </a:xfrm>
        </p:spPr>
        <p:txBody>
          <a:bodyPr vert="eaVert"/>
          <a:lstStyle/>
          <a:p>
            <a:r>
              <a:rPr lang="nl-NL"/>
              <a:t>Klik om de stijl te bewerken</a:t>
            </a:r>
          </a:p>
        </p:txBody>
      </p:sp>
      <p:sp>
        <p:nvSpPr>
          <p:cNvPr id="3" name="Vertical Text Placeholder 2"/>
          <p:cNvSpPr>
            <a:spLocks noGrp="1"/>
          </p:cNvSpPr>
          <p:nvPr>
            <p:ph type="body" orient="vert" idx="1"/>
          </p:nvPr>
        </p:nvSpPr>
        <p:spPr>
          <a:xfrm>
            <a:off x="533400" y="457200"/>
            <a:ext cx="5676900" cy="533400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007975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14290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nl-NL"/>
              <a:t>Klik om de stijl te bewerken</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Tekststijl van het model bewerken</a:t>
            </a:r>
          </a:p>
        </p:txBody>
      </p:sp>
    </p:spTree>
    <p:extLst>
      <p:ext uri="{BB962C8B-B14F-4D97-AF65-F5344CB8AC3E}">
        <p14:creationId xmlns:p14="http://schemas.microsoft.com/office/powerpoint/2010/main" val="1667019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3" name="Content Placeholder 2"/>
          <p:cNvSpPr>
            <a:spLocks noGrp="1"/>
          </p:cNvSpPr>
          <p:nvPr>
            <p:ph sz="half" idx="1"/>
          </p:nvPr>
        </p:nvSpPr>
        <p:spPr>
          <a:xfrm>
            <a:off x="5334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Content Placeholder 3"/>
          <p:cNvSpPr>
            <a:spLocks noGrp="1"/>
          </p:cNvSpPr>
          <p:nvPr>
            <p:ph sz="half" idx="2"/>
          </p:nvPr>
        </p:nvSpPr>
        <p:spPr>
          <a:xfrm>
            <a:off x="44958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593864348"/>
      </p:ext>
    </p:extLst>
  </p:cSld>
  <p:clrMapOvr>
    <a:masterClrMapping/>
  </p:clrMapOvr>
  <p:hf sldNum="0"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05842678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3598962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6505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Tree>
    <p:extLst>
      <p:ext uri="{BB962C8B-B14F-4D97-AF65-F5344CB8AC3E}">
        <p14:creationId xmlns:p14="http://schemas.microsoft.com/office/powerpoint/2010/main" val="348586790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Tree>
    <p:extLst>
      <p:ext uri="{BB962C8B-B14F-4D97-AF65-F5344CB8AC3E}">
        <p14:creationId xmlns:p14="http://schemas.microsoft.com/office/powerpoint/2010/main" val="204084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Titel sheet (Arial Vet, 42 pt)</a:t>
            </a:r>
          </a:p>
        </p:txBody>
      </p:sp>
      <p:sp>
        <p:nvSpPr>
          <p:cNvPr id="1027" name="Rectangle 3"/>
          <p:cNvSpPr>
            <a:spLocks noGrp="1" noChangeArrowheads="1"/>
          </p:cNvSpPr>
          <p:nvPr>
            <p:ph type="body" idx="1"/>
          </p:nvPr>
        </p:nvSpPr>
        <p:spPr bwMode="auto">
          <a:xfrm>
            <a:off x="533400" y="16764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Tekst sheet (Arial, 32 pt)</a:t>
            </a:r>
          </a:p>
        </p:txBody>
      </p:sp>
    </p:spTree>
    <p:extLst>
      <p:ext uri="{BB962C8B-B14F-4D97-AF65-F5344CB8AC3E}">
        <p14:creationId xmlns:p14="http://schemas.microsoft.com/office/powerpoint/2010/main" val="3626793451"/>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hf sldNum="0" hdr="0" ftr="0" dt="0"/>
  <p:txStyles>
    <p:titleStyle>
      <a:lvl1pPr algn="l" rtl="0" eaLnBrk="1" fontAlgn="base" hangingPunct="1">
        <a:spcBef>
          <a:spcPct val="0"/>
        </a:spcBef>
        <a:spcAft>
          <a:spcPct val="0"/>
        </a:spcAft>
        <a:defRPr sz="4200" b="1">
          <a:solidFill>
            <a:schemeClr val="tx2"/>
          </a:solidFill>
          <a:latin typeface="+mj-lt"/>
          <a:ea typeface="+mj-ea"/>
          <a:cs typeface="+mj-cs"/>
        </a:defRPr>
      </a:lvl1pPr>
      <a:lvl2pPr algn="l" rtl="0" eaLnBrk="1" fontAlgn="base" hangingPunct="1">
        <a:spcBef>
          <a:spcPct val="0"/>
        </a:spcBef>
        <a:spcAft>
          <a:spcPct val="0"/>
        </a:spcAft>
        <a:defRPr sz="4200" b="1">
          <a:solidFill>
            <a:schemeClr val="tx2"/>
          </a:solidFill>
          <a:latin typeface="Arial" charset="0"/>
          <a:ea typeface="ＭＳ Ｐゴシック" pitchFamily="80" charset="-128"/>
        </a:defRPr>
      </a:lvl2pPr>
      <a:lvl3pPr algn="l" rtl="0" eaLnBrk="1" fontAlgn="base" hangingPunct="1">
        <a:spcBef>
          <a:spcPct val="0"/>
        </a:spcBef>
        <a:spcAft>
          <a:spcPct val="0"/>
        </a:spcAft>
        <a:defRPr sz="4200" b="1">
          <a:solidFill>
            <a:schemeClr val="tx2"/>
          </a:solidFill>
          <a:latin typeface="Arial" charset="0"/>
          <a:ea typeface="ＭＳ Ｐゴシック" pitchFamily="80" charset="-128"/>
        </a:defRPr>
      </a:lvl3pPr>
      <a:lvl4pPr algn="l" rtl="0" eaLnBrk="1" fontAlgn="base" hangingPunct="1">
        <a:spcBef>
          <a:spcPct val="0"/>
        </a:spcBef>
        <a:spcAft>
          <a:spcPct val="0"/>
        </a:spcAft>
        <a:defRPr sz="4200" b="1">
          <a:solidFill>
            <a:schemeClr val="tx2"/>
          </a:solidFill>
          <a:latin typeface="Arial" charset="0"/>
          <a:ea typeface="ＭＳ Ｐゴシック" pitchFamily="80" charset="-128"/>
        </a:defRPr>
      </a:lvl4pPr>
      <a:lvl5pPr algn="l" rtl="0" eaLnBrk="1" fontAlgn="base" hangingPunct="1">
        <a:spcBef>
          <a:spcPct val="0"/>
        </a:spcBef>
        <a:spcAft>
          <a:spcPct val="0"/>
        </a:spcAft>
        <a:defRPr sz="4200" b="1">
          <a:solidFill>
            <a:schemeClr val="tx2"/>
          </a:solidFill>
          <a:latin typeface="Arial" charset="0"/>
          <a:ea typeface="ＭＳ Ｐゴシック" pitchFamily="80" charset="-128"/>
        </a:defRPr>
      </a:lvl5pPr>
      <a:lvl6pPr marL="457200" algn="l" rtl="0" eaLnBrk="1" fontAlgn="base" hangingPunct="1">
        <a:spcBef>
          <a:spcPct val="0"/>
        </a:spcBef>
        <a:spcAft>
          <a:spcPct val="0"/>
        </a:spcAft>
        <a:defRPr sz="4200" b="1">
          <a:solidFill>
            <a:schemeClr val="tx2"/>
          </a:solidFill>
          <a:latin typeface="Arial" charset="0"/>
          <a:ea typeface="ＭＳ Ｐゴシック" pitchFamily="80" charset="-128"/>
        </a:defRPr>
      </a:lvl6pPr>
      <a:lvl7pPr marL="914400" algn="l" rtl="0" eaLnBrk="1" fontAlgn="base" hangingPunct="1">
        <a:spcBef>
          <a:spcPct val="0"/>
        </a:spcBef>
        <a:spcAft>
          <a:spcPct val="0"/>
        </a:spcAft>
        <a:defRPr sz="4200" b="1">
          <a:solidFill>
            <a:schemeClr val="tx2"/>
          </a:solidFill>
          <a:latin typeface="Arial" charset="0"/>
          <a:ea typeface="ＭＳ Ｐゴシック" pitchFamily="80" charset="-128"/>
        </a:defRPr>
      </a:lvl7pPr>
      <a:lvl8pPr marL="1371600" algn="l" rtl="0" eaLnBrk="1" fontAlgn="base" hangingPunct="1">
        <a:spcBef>
          <a:spcPct val="0"/>
        </a:spcBef>
        <a:spcAft>
          <a:spcPct val="0"/>
        </a:spcAft>
        <a:defRPr sz="4200" b="1">
          <a:solidFill>
            <a:schemeClr val="tx2"/>
          </a:solidFill>
          <a:latin typeface="Arial" charset="0"/>
          <a:ea typeface="ＭＳ Ｐゴシック" pitchFamily="80" charset="-128"/>
        </a:defRPr>
      </a:lvl8pPr>
      <a:lvl9pPr marL="1828800" algn="l" rtl="0" eaLnBrk="1" fontAlgn="base" hangingPunct="1">
        <a:spcBef>
          <a:spcPct val="0"/>
        </a:spcBef>
        <a:spcAft>
          <a:spcPct val="0"/>
        </a:spcAft>
        <a:defRPr sz="4200" b="1">
          <a:solidFill>
            <a:schemeClr val="tx2"/>
          </a:solidFill>
          <a:latin typeface="Arial" charset="0"/>
          <a:ea typeface="ＭＳ Ｐゴシック" pitchFamily="80" charset="-128"/>
        </a:defRPr>
      </a:lvl9pPr>
    </p:titleStyle>
    <p:bodyStyle>
      <a:lvl1pPr marL="342900" indent="-342900" algn="l" rtl="0" eaLnBrk="1" fontAlgn="base" hangingPunct="1">
        <a:spcBef>
          <a:spcPct val="20000"/>
        </a:spcBef>
        <a:spcAft>
          <a:spcPct val="0"/>
        </a:spcAft>
        <a:defRPr sz="3200">
          <a:solidFill>
            <a:schemeClr val="tx1"/>
          </a:solidFill>
          <a:latin typeface="+mn-lt"/>
          <a:ea typeface="+mn-ea"/>
          <a:cs typeface="+mn-cs"/>
        </a:defRPr>
      </a:lvl1pPr>
      <a:lvl2pPr marL="742950" indent="-285750" algn="l" rtl="0" eaLnBrk="1" fontAlgn="base" hangingPunct="1">
        <a:spcBef>
          <a:spcPct val="20000"/>
        </a:spcBef>
        <a:spcAft>
          <a:spcPct val="0"/>
        </a:spcAft>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johanneskerkbreda.nl/" TargetMode="External"/><Relationship Id="rId2" Type="http://schemas.openxmlformats.org/officeDocument/2006/relationships/hyperlink" Target="http://www.pknbreda.nl/" TargetMode="Externa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hyperlink" Target="http://www.lucaskerk.nl/" TargetMode="External"/><Relationship Id="rId4" Type="http://schemas.openxmlformats.org/officeDocument/2006/relationships/hyperlink" Target="http://www.markuskerk.n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mailto:scriba@protestantsegemeentebreda.nl" TargetMode="External"/><Relationship Id="rId3" Type="http://schemas.openxmlformats.org/officeDocument/2006/relationships/hyperlink" Target="mailto:finad@PKNBreda.nl" TargetMode="External"/><Relationship Id="rId7" Type="http://schemas.openxmlformats.org/officeDocument/2006/relationships/hyperlink" Target="mailto:Diaconie@PKNBreda.nl" TargetMode="External"/><Relationship Id="rId2" Type="http://schemas.openxmlformats.org/officeDocument/2006/relationships/hyperlink" Target="mailto:finad@protestantsegemeentebreda.nl" TargetMode="External"/><Relationship Id="rId1" Type="http://schemas.openxmlformats.org/officeDocument/2006/relationships/slideLayout" Target="../slideLayouts/slideLayout2.xml"/><Relationship Id="rId6" Type="http://schemas.openxmlformats.org/officeDocument/2006/relationships/hyperlink" Target="mailto:diaconie@protestantsegemeentebreda.nl" TargetMode="External"/><Relationship Id="rId5" Type="http://schemas.openxmlformats.org/officeDocument/2006/relationships/hyperlink" Target="mailto:Samen@PKNBreda.nl" TargetMode="External"/><Relationship Id="rId4" Type="http://schemas.openxmlformats.org/officeDocument/2006/relationships/hyperlink" Target="mailto:samen@protestantsegemeentebreda.nl" TargetMode="External"/><Relationship Id="rId9" Type="http://schemas.openxmlformats.org/officeDocument/2006/relationships/hyperlink" Target="mailto:scriba@PKNBreda.nl"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pknbreda.nl/werkspot"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www.markuskerk.nl/" TargetMode="Externa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hyperlink" Target="http://www.lucaskerk.nl/" TargetMode="External"/><Relationship Id="rId5" Type="http://schemas.openxmlformats.org/officeDocument/2006/relationships/hyperlink" Target="http://www.johanneskerkbreda.nl/" TargetMode="External"/><Relationship Id="rId4" Type="http://schemas.openxmlformats.org/officeDocument/2006/relationships/hyperlink" Target="http://www.pknbreda.n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pknbreda.nl/nieuwsbrief"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a:latin typeface="Arial" panose="020B0604020202020204" pitchFamily="34" charset="0"/>
                <a:cs typeface="Arial" panose="020B0604020202020204" pitchFamily="34" charset="0"/>
              </a:rPr>
              <a:t>Communicatie kanalen en inhoud Protestantse Gemeente Breda </a:t>
            </a:r>
          </a:p>
        </p:txBody>
      </p:sp>
      <p:sp>
        <p:nvSpPr>
          <p:cNvPr id="3" name="Ondertitel 2"/>
          <p:cNvSpPr>
            <a:spLocks noGrp="1"/>
          </p:cNvSpPr>
          <p:nvPr>
            <p:ph type="subTitle" idx="1"/>
          </p:nvPr>
        </p:nvSpPr>
        <p:spPr>
          <a:xfrm>
            <a:off x="1371600" y="3556001"/>
            <a:ext cx="6400800" cy="521071"/>
          </a:xfrm>
        </p:spPr>
        <p:txBody>
          <a:bodyPr>
            <a:normAutofit fontScale="62500" lnSpcReduction="20000"/>
          </a:bodyPr>
          <a:lstStyle/>
          <a:p>
            <a:r>
              <a:rPr lang="nl-NL" i="1" dirty="0">
                <a:latin typeface="Arial" panose="020B0604020202020204" pitchFamily="34" charset="0"/>
                <a:cs typeface="Arial" panose="020B0604020202020204" pitchFamily="34" charset="0"/>
              </a:rPr>
              <a:t>Een update voor de kerkenraad en de sectie-teams </a:t>
            </a:r>
          </a:p>
        </p:txBody>
      </p:sp>
      <p:sp>
        <p:nvSpPr>
          <p:cNvPr id="4" name="Tekstvak 3"/>
          <p:cNvSpPr txBox="1"/>
          <p:nvPr/>
        </p:nvSpPr>
        <p:spPr>
          <a:xfrm>
            <a:off x="5508104" y="6438608"/>
            <a:ext cx="3401893" cy="253916"/>
          </a:xfrm>
          <a:prstGeom prst="rect">
            <a:avLst/>
          </a:prstGeom>
          <a:noFill/>
        </p:spPr>
        <p:txBody>
          <a:bodyPr wrap="none" rtlCol="0">
            <a:spAutoFit/>
          </a:bodyPr>
          <a:lstStyle/>
          <a:p>
            <a:r>
              <a:rPr lang="nl-NL" sz="1050" dirty="0">
                <a:latin typeface="Arial" panose="020B0604020202020204" pitchFamily="34" charset="0"/>
                <a:cs typeface="Arial" panose="020B0604020202020204" pitchFamily="34" charset="0"/>
              </a:rPr>
              <a:t>J.F. </a:t>
            </a:r>
            <a:r>
              <a:rPr lang="nl-NL" sz="1050" dirty="0" err="1">
                <a:latin typeface="Arial" panose="020B0604020202020204" pitchFamily="34" charset="0"/>
                <a:cs typeface="Arial" panose="020B0604020202020204" pitchFamily="34" charset="0"/>
              </a:rPr>
              <a:t>Hoogkamp</a:t>
            </a:r>
            <a:r>
              <a:rPr lang="nl-NL" sz="1050" dirty="0">
                <a:latin typeface="Arial" panose="020B0604020202020204" pitchFamily="34" charset="0"/>
                <a:cs typeface="Arial" panose="020B0604020202020204" pitchFamily="34" charset="0"/>
              </a:rPr>
              <a:t> (namens de taakgroep communicatie)</a:t>
            </a:r>
          </a:p>
        </p:txBody>
      </p:sp>
      <p:pic>
        <p:nvPicPr>
          <p:cNvPr id="5" name="Afbeelding 4">
            <a:extLst>
              <a:ext uri="{FF2B5EF4-FFF2-40B4-BE49-F238E27FC236}">
                <a16:creationId xmlns:a16="http://schemas.microsoft.com/office/drawing/2014/main" id="{026F90B2-5730-5543-B785-EF09FA684E60}"/>
              </a:ext>
            </a:extLst>
          </p:cNvPr>
          <p:cNvPicPr>
            <a:picLocks noChangeAspect="1"/>
          </p:cNvPicPr>
          <p:nvPr/>
        </p:nvPicPr>
        <p:blipFill>
          <a:blip r:embed="rId2"/>
          <a:stretch>
            <a:fillRect/>
          </a:stretch>
        </p:blipFill>
        <p:spPr>
          <a:xfrm>
            <a:off x="0" y="27384"/>
            <a:ext cx="9144000" cy="6858000"/>
          </a:xfrm>
          <a:prstGeom prst="rect">
            <a:avLst/>
          </a:prstGeom>
          <a:solidFill>
            <a:srgbClr val="FFC000"/>
          </a:solidFill>
        </p:spPr>
      </p:pic>
      <p:pic>
        <p:nvPicPr>
          <p:cNvPr id="7" name="Afbeelding 6">
            <a:extLst>
              <a:ext uri="{FF2B5EF4-FFF2-40B4-BE49-F238E27FC236}">
                <a16:creationId xmlns:a16="http://schemas.microsoft.com/office/drawing/2014/main" id="{E1BAC3E9-2722-4A41-8AE5-CC8A1C7049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5949280"/>
            <a:ext cx="4752528" cy="875466"/>
          </a:xfrm>
          <a:prstGeom prst="rect">
            <a:avLst/>
          </a:prstGeom>
        </p:spPr>
      </p:pic>
    </p:spTree>
    <p:extLst>
      <p:ext uri="{BB962C8B-B14F-4D97-AF65-F5344CB8AC3E}">
        <p14:creationId xmlns:p14="http://schemas.microsoft.com/office/powerpoint/2010/main" val="2999832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1700808"/>
            <a:ext cx="8568952" cy="1143000"/>
          </a:xfrm>
          <a:prstGeom prst="rect">
            <a:avLst/>
          </a:prstGeom>
        </p:spPr>
        <p:txBody>
          <a:bodyPr/>
          <a:lstStyle>
            <a:lvl1pPr algn="l" rtl="0" eaLnBrk="1" fontAlgn="base" hangingPunct="1">
              <a:spcBef>
                <a:spcPct val="0"/>
              </a:spcBef>
              <a:spcAft>
                <a:spcPct val="0"/>
              </a:spcAft>
              <a:defRPr sz="4200" b="1">
                <a:solidFill>
                  <a:schemeClr val="tx2"/>
                </a:solidFill>
                <a:latin typeface="+mj-lt"/>
                <a:ea typeface="+mj-ea"/>
                <a:cs typeface="+mj-cs"/>
              </a:defRPr>
            </a:lvl1pPr>
            <a:lvl2pPr algn="l" rtl="0" eaLnBrk="1" fontAlgn="base" hangingPunct="1">
              <a:spcBef>
                <a:spcPct val="0"/>
              </a:spcBef>
              <a:spcAft>
                <a:spcPct val="0"/>
              </a:spcAft>
              <a:defRPr sz="4200" b="1">
                <a:solidFill>
                  <a:schemeClr val="tx2"/>
                </a:solidFill>
                <a:latin typeface="Arial" charset="0"/>
                <a:ea typeface="ＭＳ Ｐゴシック" pitchFamily="80" charset="-128"/>
              </a:defRPr>
            </a:lvl2pPr>
            <a:lvl3pPr algn="l" rtl="0" eaLnBrk="1" fontAlgn="base" hangingPunct="1">
              <a:spcBef>
                <a:spcPct val="0"/>
              </a:spcBef>
              <a:spcAft>
                <a:spcPct val="0"/>
              </a:spcAft>
              <a:defRPr sz="4200" b="1">
                <a:solidFill>
                  <a:schemeClr val="tx2"/>
                </a:solidFill>
                <a:latin typeface="Arial" charset="0"/>
                <a:ea typeface="ＭＳ Ｐゴシック" pitchFamily="80" charset="-128"/>
              </a:defRPr>
            </a:lvl3pPr>
            <a:lvl4pPr algn="l" rtl="0" eaLnBrk="1" fontAlgn="base" hangingPunct="1">
              <a:spcBef>
                <a:spcPct val="0"/>
              </a:spcBef>
              <a:spcAft>
                <a:spcPct val="0"/>
              </a:spcAft>
              <a:defRPr sz="4200" b="1">
                <a:solidFill>
                  <a:schemeClr val="tx2"/>
                </a:solidFill>
                <a:latin typeface="Arial" charset="0"/>
                <a:ea typeface="ＭＳ Ｐゴシック" pitchFamily="80" charset="-128"/>
              </a:defRPr>
            </a:lvl4pPr>
            <a:lvl5pPr algn="l" rtl="0" eaLnBrk="1" fontAlgn="base" hangingPunct="1">
              <a:spcBef>
                <a:spcPct val="0"/>
              </a:spcBef>
              <a:spcAft>
                <a:spcPct val="0"/>
              </a:spcAft>
              <a:defRPr sz="4200" b="1">
                <a:solidFill>
                  <a:schemeClr val="tx2"/>
                </a:solidFill>
                <a:latin typeface="Arial" charset="0"/>
                <a:ea typeface="ＭＳ Ｐゴシック" pitchFamily="80" charset="-128"/>
              </a:defRPr>
            </a:lvl5pPr>
            <a:lvl6pPr marL="457200" algn="l" rtl="0" eaLnBrk="1" fontAlgn="base" hangingPunct="1">
              <a:spcBef>
                <a:spcPct val="0"/>
              </a:spcBef>
              <a:spcAft>
                <a:spcPct val="0"/>
              </a:spcAft>
              <a:defRPr sz="4200" b="1">
                <a:solidFill>
                  <a:schemeClr val="tx2"/>
                </a:solidFill>
                <a:latin typeface="Arial" charset="0"/>
                <a:ea typeface="ＭＳ Ｐゴシック" pitchFamily="80" charset="-128"/>
              </a:defRPr>
            </a:lvl6pPr>
            <a:lvl7pPr marL="914400" algn="l" rtl="0" eaLnBrk="1" fontAlgn="base" hangingPunct="1">
              <a:spcBef>
                <a:spcPct val="0"/>
              </a:spcBef>
              <a:spcAft>
                <a:spcPct val="0"/>
              </a:spcAft>
              <a:defRPr sz="4200" b="1">
                <a:solidFill>
                  <a:schemeClr val="tx2"/>
                </a:solidFill>
                <a:latin typeface="Arial" charset="0"/>
                <a:ea typeface="ＭＳ Ｐゴシック" pitchFamily="80" charset="-128"/>
              </a:defRPr>
            </a:lvl7pPr>
            <a:lvl8pPr marL="1371600" algn="l" rtl="0" eaLnBrk="1" fontAlgn="base" hangingPunct="1">
              <a:spcBef>
                <a:spcPct val="0"/>
              </a:spcBef>
              <a:spcAft>
                <a:spcPct val="0"/>
              </a:spcAft>
              <a:defRPr sz="4200" b="1">
                <a:solidFill>
                  <a:schemeClr val="tx2"/>
                </a:solidFill>
                <a:latin typeface="Arial" charset="0"/>
                <a:ea typeface="ＭＳ Ｐゴシック" pitchFamily="80" charset="-128"/>
              </a:defRPr>
            </a:lvl8pPr>
            <a:lvl9pPr marL="1828800" algn="l" rtl="0" eaLnBrk="1" fontAlgn="base" hangingPunct="1">
              <a:spcBef>
                <a:spcPct val="0"/>
              </a:spcBef>
              <a:spcAft>
                <a:spcPct val="0"/>
              </a:spcAft>
              <a:defRPr sz="4200" b="1">
                <a:solidFill>
                  <a:schemeClr val="tx2"/>
                </a:solidFill>
                <a:latin typeface="Arial" charset="0"/>
                <a:ea typeface="ＭＳ Ｐゴシック" pitchFamily="80" charset="-128"/>
              </a:defRPr>
            </a:lvl9pPr>
          </a:lstStyle>
          <a:p>
            <a:r>
              <a:rPr lang="en-US" sz="3200" kern="0" dirty="0"/>
              <a:t/>
            </a:r>
            <a:br>
              <a:rPr lang="en-US" sz="3200" kern="0" dirty="0"/>
            </a:br>
            <a:endParaRPr lang="en-US" sz="3200" kern="0" dirty="0"/>
          </a:p>
        </p:txBody>
      </p:sp>
      <p:pic>
        <p:nvPicPr>
          <p:cNvPr id="4" name="Afbeelding 3">
            <a:extLst>
              <a:ext uri="{FF2B5EF4-FFF2-40B4-BE49-F238E27FC236}">
                <a16:creationId xmlns:a16="http://schemas.microsoft.com/office/drawing/2014/main" id="{26D6D3E3-95D4-8C48-BE49-75316859DE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157436"/>
            <a:ext cx="2160240" cy="397939"/>
          </a:xfrm>
          <a:prstGeom prst="rect">
            <a:avLst/>
          </a:prstGeom>
        </p:spPr>
      </p:pic>
      <p:sp>
        <p:nvSpPr>
          <p:cNvPr id="5" name="Tekstvak 4"/>
          <p:cNvSpPr txBox="1"/>
          <p:nvPr/>
        </p:nvSpPr>
        <p:spPr>
          <a:xfrm>
            <a:off x="2195736" y="2492896"/>
            <a:ext cx="4352474" cy="584775"/>
          </a:xfrm>
          <a:prstGeom prst="rect">
            <a:avLst/>
          </a:prstGeom>
          <a:noFill/>
        </p:spPr>
        <p:txBody>
          <a:bodyPr wrap="none" rtlCol="0">
            <a:spAutoFit/>
          </a:bodyPr>
          <a:lstStyle/>
          <a:p>
            <a:r>
              <a:rPr lang="nl-NL" sz="3200" dirty="0"/>
              <a:t>Communicatiekanalen</a:t>
            </a:r>
          </a:p>
        </p:txBody>
      </p:sp>
    </p:spTree>
    <p:extLst>
      <p:ext uri="{BB962C8B-B14F-4D97-AF65-F5344CB8AC3E}">
        <p14:creationId xmlns:p14="http://schemas.microsoft.com/office/powerpoint/2010/main" val="1801959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txBox="1">
            <a:spLocks/>
          </p:cNvSpPr>
          <p:nvPr/>
        </p:nvSpPr>
        <p:spPr>
          <a:xfrm>
            <a:off x="431540" y="1340768"/>
            <a:ext cx="8352928" cy="5256584"/>
          </a:xfrm>
          <a:prstGeom prst="rect">
            <a:avLst/>
          </a:prstGeom>
        </p:spPr>
        <p:txBody>
          <a:bodyPr>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nl-NL" sz="2600" b="1" dirty="0">
                <a:latin typeface="Arial" panose="020B0604020202020204" pitchFamily="34" charset="0"/>
                <a:cs typeface="Arial" panose="020B0604020202020204" pitchFamily="34" charset="0"/>
              </a:rPr>
              <a:t>Hoofdcommunicatiekanalen:</a:t>
            </a:r>
          </a:p>
          <a:p>
            <a:pPr lvl="1">
              <a:buFont typeface="Arial" panose="020B0604020202020204" pitchFamily="34" charset="0"/>
              <a:buChar char="•"/>
            </a:pPr>
            <a:r>
              <a:rPr lang="nl-NL" sz="2600" dirty="0">
                <a:latin typeface="Arial" panose="020B0604020202020204" pitchFamily="34" charset="0"/>
                <a:cs typeface="Arial" panose="020B0604020202020204" pitchFamily="34" charset="0"/>
              </a:rPr>
              <a:t>Gezamenlijke website PGB</a:t>
            </a:r>
          </a:p>
          <a:p>
            <a:pPr lvl="1">
              <a:buFont typeface="Arial" panose="020B0604020202020204" pitchFamily="34" charset="0"/>
              <a:buChar char="•"/>
            </a:pPr>
            <a:r>
              <a:rPr lang="nl-NL" sz="2600" dirty="0">
                <a:latin typeface="Arial" panose="020B0604020202020204" pitchFamily="34" charset="0"/>
                <a:cs typeface="Arial" panose="020B0604020202020204" pitchFamily="34" charset="0"/>
              </a:rPr>
              <a:t>Nieuwsbrief “Samen op zondag”</a:t>
            </a:r>
          </a:p>
          <a:p>
            <a:pPr lvl="1">
              <a:buFont typeface="Arial" panose="020B0604020202020204" pitchFamily="34" charset="0"/>
              <a:buChar char="•"/>
            </a:pPr>
            <a:r>
              <a:rPr lang="nl-NL" sz="2600" dirty="0">
                <a:latin typeface="Arial" panose="020B0604020202020204" pitchFamily="34" charset="0"/>
                <a:cs typeface="Arial" panose="020B0604020202020204" pitchFamily="34" charset="0"/>
              </a:rPr>
              <a:t>Kerkblad </a:t>
            </a:r>
            <a:r>
              <a:rPr lang="nl-NL" sz="2600" dirty="0" err="1">
                <a:latin typeface="Arial" panose="020B0604020202020204" pitchFamily="34" charset="0"/>
                <a:cs typeface="Arial" panose="020B0604020202020204" pitchFamily="34" charset="0"/>
              </a:rPr>
              <a:t>S’amen</a:t>
            </a:r>
            <a:r>
              <a:rPr lang="nl-NL" sz="2600" dirty="0">
                <a:latin typeface="Arial" panose="020B0604020202020204" pitchFamily="34" charset="0"/>
                <a:cs typeface="Arial" panose="020B0604020202020204" pitchFamily="34" charset="0"/>
              </a:rPr>
              <a:t> (verschijnt 10x per jaar)</a:t>
            </a:r>
          </a:p>
          <a:p>
            <a:pPr lvl="1">
              <a:buFont typeface="Arial" panose="020B0604020202020204" pitchFamily="34" charset="0"/>
              <a:buChar char="•"/>
            </a:pPr>
            <a:r>
              <a:rPr lang="nl-NL" sz="2600" dirty="0">
                <a:latin typeface="Arial" panose="020B0604020202020204" pitchFamily="34" charset="0"/>
                <a:cs typeface="Arial" panose="020B0604020202020204" pitchFamily="34" charset="0"/>
              </a:rPr>
              <a:t>Afkondigingen voor de </a:t>
            </a:r>
            <a:r>
              <a:rPr lang="nl-NL" sz="2600" dirty="0" smtClean="0">
                <a:latin typeface="Arial" panose="020B0604020202020204" pitchFamily="34" charset="0"/>
                <a:cs typeface="Arial" panose="020B0604020202020204" pitchFamily="34" charset="0"/>
              </a:rPr>
              <a:t>dienst</a:t>
            </a:r>
          </a:p>
          <a:p>
            <a:pPr lvl="1">
              <a:buFont typeface="Arial" panose="020B0604020202020204" pitchFamily="34" charset="0"/>
              <a:buChar char="•"/>
            </a:pPr>
            <a:r>
              <a:rPr lang="nl-NL" sz="2600" dirty="0" smtClean="0">
                <a:latin typeface="Arial" panose="020B0604020202020204" pitchFamily="34" charset="0"/>
                <a:cs typeface="Arial" panose="020B0604020202020204" pitchFamily="34" charset="0"/>
              </a:rPr>
              <a:t>Mailverkeer ….@PKNBreda.nl</a:t>
            </a:r>
            <a:r>
              <a:rPr lang="nl-NL" sz="2600" dirty="0">
                <a:latin typeface="Arial" panose="020B0604020202020204" pitchFamily="34" charset="0"/>
                <a:cs typeface="Arial" panose="020B0604020202020204" pitchFamily="34" charset="0"/>
              </a:rPr>
              <a:t/>
            </a:r>
            <a:br>
              <a:rPr lang="nl-NL" sz="2600" dirty="0">
                <a:latin typeface="Arial" panose="020B0604020202020204" pitchFamily="34" charset="0"/>
                <a:cs typeface="Arial" panose="020B0604020202020204" pitchFamily="34" charset="0"/>
              </a:rPr>
            </a:br>
            <a:endParaRPr lang="nl-NL" sz="2600" dirty="0">
              <a:latin typeface="Arial" panose="020B0604020202020204" pitchFamily="34" charset="0"/>
              <a:cs typeface="Arial" panose="020B0604020202020204" pitchFamily="34" charset="0"/>
            </a:endParaRPr>
          </a:p>
          <a:p>
            <a:pPr marL="0" indent="0">
              <a:buNone/>
            </a:pPr>
            <a:r>
              <a:rPr lang="nl-NL" sz="2600" b="1" dirty="0" err="1">
                <a:latin typeface="Arial" panose="020B0604020202020204" pitchFamily="34" charset="0"/>
                <a:cs typeface="Arial" panose="020B0604020202020204" pitchFamily="34" charset="0"/>
              </a:rPr>
              <a:t>Subcommunicatiekanalen</a:t>
            </a:r>
            <a:r>
              <a:rPr lang="nl-NL" sz="2600" b="1" dirty="0">
                <a:latin typeface="Arial" panose="020B0604020202020204" pitchFamily="34" charset="0"/>
                <a:cs typeface="Arial" panose="020B0604020202020204" pitchFamily="34" charset="0"/>
              </a:rPr>
              <a:t>:</a:t>
            </a:r>
          </a:p>
          <a:p>
            <a:pPr lvl="1">
              <a:buFont typeface="Arial" panose="020B0604020202020204" pitchFamily="34" charset="0"/>
              <a:buChar char="•"/>
            </a:pPr>
            <a:r>
              <a:rPr lang="nl-NL" sz="2600" dirty="0">
                <a:latin typeface="Arial" panose="020B0604020202020204" pitchFamily="34" charset="0"/>
                <a:cs typeface="Arial" panose="020B0604020202020204" pitchFamily="34" charset="0"/>
              </a:rPr>
              <a:t>Facebookpagina’s</a:t>
            </a:r>
          </a:p>
          <a:p>
            <a:pPr lvl="1">
              <a:buFont typeface="Arial" panose="020B0604020202020204" pitchFamily="34" charset="0"/>
              <a:buChar char="•"/>
            </a:pPr>
            <a:r>
              <a:rPr lang="nl-NL" sz="2600" dirty="0">
                <a:latin typeface="Arial" panose="020B0604020202020204" pitchFamily="34" charset="0"/>
                <a:cs typeface="Arial" panose="020B0604020202020204" pitchFamily="34" charset="0"/>
              </a:rPr>
              <a:t>Publicaties in lokale media</a:t>
            </a:r>
          </a:p>
        </p:txBody>
      </p:sp>
      <p:sp>
        <p:nvSpPr>
          <p:cNvPr id="5" name="Title 1"/>
          <p:cNvSpPr txBox="1">
            <a:spLocks/>
          </p:cNvSpPr>
          <p:nvPr/>
        </p:nvSpPr>
        <p:spPr>
          <a:xfrm>
            <a:off x="323528" y="103032"/>
            <a:ext cx="8568952" cy="1021712"/>
          </a:xfrm>
          <a:prstGeom prst="rect">
            <a:avLst/>
          </a:prstGeom>
        </p:spPr>
        <p:txBody>
          <a:bodyPr/>
          <a:lstStyle>
            <a:lvl1pPr algn="l" rtl="0" eaLnBrk="1" fontAlgn="base" hangingPunct="1">
              <a:spcBef>
                <a:spcPct val="0"/>
              </a:spcBef>
              <a:spcAft>
                <a:spcPct val="0"/>
              </a:spcAft>
              <a:defRPr sz="4200" b="1">
                <a:solidFill>
                  <a:schemeClr val="tx2"/>
                </a:solidFill>
                <a:latin typeface="+mj-lt"/>
                <a:ea typeface="+mj-ea"/>
                <a:cs typeface="+mj-cs"/>
              </a:defRPr>
            </a:lvl1pPr>
            <a:lvl2pPr algn="l" rtl="0" eaLnBrk="1" fontAlgn="base" hangingPunct="1">
              <a:spcBef>
                <a:spcPct val="0"/>
              </a:spcBef>
              <a:spcAft>
                <a:spcPct val="0"/>
              </a:spcAft>
              <a:defRPr sz="4200" b="1">
                <a:solidFill>
                  <a:schemeClr val="tx2"/>
                </a:solidFill>
                <a:latin typeface="Arial" charset="0"/>
                <a:ea typeface="ＭＳ Ｐゴシック" pitchFamily="80" charset="-128"/>
              </a:defRPr>
            </a:lvl2pPr>
            <a:lvl3pPr algn="l" rtl="0" eaLnBrk="1" fontAlgn="base" hangingPunct="1">
              <a:spcBef>
                <a:spcPct val="0"/>
              </a:spcBef>
              <a:spcAft>
                <a:spcPct val="0"/>
              </a:spcAft>
              <a:defRPr sz="4200" b="1">
                <a:solidFill>
                  <a:schemeClr val="tx2"/>
                </a:solidFill>
                <a:latin typeface="Arial" charset="0"/>
                <a:ea typeface="ＭＳ Ｐゴシック" pitchFamily="80" charset="-128"/>
              </a:defRPr>
            </a:lvl3pPr>
            <a:lvl4pPr algn="l" rtl="0" eaLnBrk="1" fontAlgn="base" hangingPunct="1">
              <a:spcBef>
                <a:spcPct val="0"/>
              </a:spcBef>
              <a:spcAft>
                <a:spcPct val="0"/>
              </a:spcAft>
              <a:defRPr sz="4200" b="1">
                <a:solidFill>
                  <a:schemeClr val="tx2"/>
                </a:solidFill>
                <a:latin typeface="Arial" charset="0"/>
                <a:ea typeface="ＭＳ Ｐゴシック" pitchFamily="80" charset="-128"/>
              </a:defRPr>
            </a:lvl4pPr>
            <a:lvl5pPr algn="l" rtl="0" eaLnBrk="1" fontAlgn="base" hangingPunct="1">
              <a:spcBef>
                <a:spcPct val="0"/>
              </a:spcBef>
              <a:spcAft>
                <a:spcPct val="0"/>
              </a:spcAft>
              <a:defRPr sz="4200" b="1">
                <a:solidFill>
                  <a:schemeClr val="tx2"/>
                </a:solidFill>
                <a:latin typeface="Arial" charset="0"/>
                <a:ea typeface="ＭＳ Ｐゴシック" pitchFamily="80" charset="-128"/>
              </a:defRPr>
            </a:lvl5pPr>
            <a:lvl6pPr marL="457200" algn="l" rtl="0" eaLnBrk="1" fontAlgn="base" hangingPunct="1">
              <a:spcBef>
                <a:spcPct val="0"/>
              </a:spcBef>
              <a:spcAft>
                <a:spcPct val="0"/>
              </a:spcAft>
              <a:defRPr sz="4200" b="1">
                <a:solidFill>
                  <a:schemeClr val="tx2"/>
                </a:solidFill>
                <a:latin typeface="Arial" charset="0"/>
                <a:ea typeface="ＭＳ Ｐゴシック" pitchFamily="80" charset="-128"/>
              </a:defRPr>
            </a:lvl6pPr>
            <a:lvl7pPr marL="914400" algn="l" rtl="0" eaLnBrk="1" fontAlgn="base" hangingPunct="1">
              <a:spcBef>
                <a:spcPct val="0"/>
              </a:spcBef>
              <a:spcAft>
                <a:spcPct val="0"/>
              </a:spcAft>
              <a:defRPr sz="4200" b="1">
                <a:solidFill>
                  <a:schemeClr val="tx2"/>
                </a:solidFill>
                <a:latin typeface="Arial" charset="0"/>
                <a:ea typeface="ＭＳ Ｐゴシック" pitchFamily="80" charset="-128"/>
              </a:defRPr>
            </a:lvl7pPr>
            <a:lvl8pPr marL="1371600" algn="l" rtl="0" eaLnBrk="1" fontAlgn="base" hangingPunct="1">
              <a:spcBef>
                <a:spcPct val="0"/>
              </a:spcBef>
              <a:spcAft>
                <a:spcPct val="0"/>
              </a:spcAft>
              <a:defRPr sz="4200" b="1">
                <a:solidFill>
                  <a:schemeClr val="tx2"/>
                </a:solidFill>
                <a:latin typeface="Arial" charset="0"/>
                <a:ea typeface="ＭＳ Ｐゴシック" pitchFamily="80" charset="-128"/>
              </a:defRPr>
            </a:lvl8pPr>
            <a:lvl9pPr marL="1828800" algn="l" rtl="0" eaLnBrk="1" fontAlgn="base" hangingPunct="1">
              <a:spcBef>
                <a:spcPct val="0"/>
              </a:spcBef>
              <a:spcAft>
                <a:spcPct val="0"/>
              </a:spcAft>
              <a:defRPr sz="4200" b="1">
                <a:solidFill>
                  <a:schemeClr val="tx2"/>
                </a:solidFill>
                <a:latin typeface="Arial" charset="0"/>
                <a:ea typeface="ＭＳ Ｐゴシック" pitchFamily="80" charset="-128"/>
              </a:defRPr>
            </a:lvl9pPr>
          </a:lstStyle>
          <a:p>
            <a:r>
              <a:rPr lang="en-US" sz="3200" kern="0" dirty="0" err="1"/>
              <a:t>Communicatiekanalen</a:t>
            </a:r>
            <a:endParaRPr lang="en-US" sz="3200" kern="0" dirty="0"/>
          </a:p>
          <a:p>
            <a:r>
              <a:rPr lang="en-US" sz="2400" kern="0" dirty="0" err="1"/>
              <a:t>Hoofd</a:t>
            </a:r>
            <a:r>
              <a:rPr lang="en-US" sz="2400" kern="0" dirty="0"/>
              <a:t>- </a:t>
            </a:r>
            <a:r>
              <a:rPr lang="en-US" sz="2400" kern="0" dirty="0" err="1"/>
              <a:t>en</a:t>
            </a:r>
            <a:r>
              <a:rPr lang="en-US" sz="2400" kern="0" dirty="0"/>
              <a:t> </a:t>
            </a:r>
            <a:r>
              <a:rPr lang="en-US" sz="2400" kern="0" dirty="0" err="1"/>
              <a:t>subcommunicatiekanalen</a:t>
            </a:r>
            <a:endParaRPr lang="en-US" sz="2000" kern="0" dirty="0"/>
          </a:p>
          <a:p>
            <a:r>
              <a:rPr lang="en-US" sz="3200" kern="0" dirty="0"/>
              <a:t/>
            </a:r>
            <a:br>
              <a:rPr lang="en-US" sz="3200" kern="0" dirty="0"/>
            </a:br>
            <a:endParaRPr lang="en-US" sz="3200" kern="0" dirty="0"/>
          </a:p>
        </p:txBody>
      </p:sp>
      <p:pic>
        <p:nvPicPr>
          <p:cNvPr id="6" name="Afbeelding 5">
            <a:extLst>
              <a:ext uri="{FF2B5EF4-FFF2-40B4-BE49-F238E27FC236}">
                <a16:creationId xmlns:a16="http://schemas.microsoft.com/office/drawing/2014/main" id="{26D6D3E3-95D4-8C48-BE49-75316859DE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157436"/>
            <a:ext cx="2160240" cy="397939"/>
          </a:xfrm>
          <a:prstGeom prst="rect">
            <a:avLst/>
          </a:prstGeom>
        </p:spPr>
      </p:pic>
    </p:spTree>
    <p:extLst>
      <p:ext uri="{BB962C8B-B14F-4D97-AF65-F5344CB8AC3E}">
        <p14:creationId xmlns:p14="http://schemas.microsoft.com/office/powerpoint/2010/main" val="3904521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p:cNvGraphicFramePr>
            <a:graphicFrameLocks noGrp="1"/>
          </p:cNvGraphicFramePr>
          <p:nvPr>
            <p:extLst>
              <p:ext uri="{D42A27DB-BD31-4B8C-83A1-F6EECF244321}">
                <p14:modId xmlns:p14="http://schemas.microsoft.com/office/powerpoint/2010/main" val="1285649490"/>
              </p:ext>
            </p:extLst>
          </p:nvPr>
        </p:nvGraphicFramePr>
        <p:xfrm>
          <a:off x="251520" y="836712"/>
          <a:ext cx="8784976" cy="5896248"/>
        </p:xfrm>
        <a:graphic>
          <a:graphicData uri="http://schemas.openxmlformats.org/drawingml/2006/table">
            <a:tbl>
              <a:tblPr firstRow="1" bandRow="1">
                <a:tableStyleId>{5C22544A-7EE6-4342-B048-85BDC9FD1C3A}</a:tableStyleId>
              </a:tblPr>
              <a:tblGrid>
                <a:gridCol w="2196244">
                  <a:extLst>
                    <a:ext uri="{9D8B030D-6E8A-4147-A177-3AD203B41FA5}">
                      <a16:colId xmlns:a16="http://schemas.microsoft.com/office/drawing/2014/main" val="20000"/>
                    </a:ext>
                  </a:extLst>
                </a:gridCol>
                <a:gridCol w="2717387">
                  <a:extLst>
                    <a:ext uri="{9D8B030D-6E8A-4147-A177-3AD203B41FA5}">
                      <a16:colId xmlns:a16="http://schemas.microsoft.com/office/drawing/2014/main" val="20001"/>
                    </a:ext>
                  </a:extLst>
                </a:gridCol>
                <a:gridCol w="2382366">
                  <a:extLst>
                    <a:ext uri="{9D8B030D-6E8A-4147-A177-3AD203B41FA5}">
                      <a16:colId xmlns:a16="http://schemas.microsoft.com/office/drawing/2014/main" val="20002"/>
                    </a:ext>
                  </a:extLst>
                </a:gridCol>
                <a:gridCol w="1488979">
                  <a:extLst>
                    <a:ext uri="{9D8B030D-6E8A-4147-A177-3AD203B41FA5}">
                      <a16:colId xmlns:a16="http://schemas.microsoft.com/office/drawing/2014/main" val="20003"/>
                    </a:ext>
                  </a:extLst>
                </a:gridCol>
              </a:tblGrid>
              <a:tr h="687756">
                <a:tc>
                  <a:txBody>
                    <a:bodyPr/>
                    <a:lstStyle/>
                    <a:p>
                      <a:r>
                        <a:rPr lang="nl-NL" dirty="0">
                          <a:latin typeface="Arial" panose="020B0604020202020204" pitchFamily="34" charset="0"/>
                          <a:cs typeface="Arial" panose="020B0604020202020204" pitchFamily="34" charset="0"/>
                        </a:rPr>
                        <a:t>Website </a:t>
                      </a:r>
                    </a:p>
                    <a:p>
                      <a:r>
                        <a:rPr lang="nl-NL" sz="1400" dirty="0">
                          <a:latin typeface="Arial" panose="020B0604020202020204" pitchFamily="34" charset="0"/>
                          <a:cs typeface="Arial" panose="020B0604020202020204" pitchFamily="34" charset="0"/>
                          <a:hlinkClick r:id="rId2"/>
                        </a:rPr>
                        <a:t>pknbreda.nl</a:t>
                      </a:r>
                      <a:r>
                        <a:rPr lang="nl-NL" sz="1400" dirty="0">
                          <a:latin typeface="Arial" panose="020B0604020202020204" pitchFamily="34" charset="0"/>
                          <a:cs typeface="Arial" panose="020B0604020202020204" pitchFamily="34" charset="0"/>
                        </a:rPr>
                        <a:t> </a:t>
                      </a:r>
                    </a:p>
                  </a:txBody>
                  <a:tcPr/>
                </a:tc>
                <a:tc>
                  <a:txBody>
                    <a:bodyPr/>
                    <a:lstStyle/>
                    <a:p>
                      <a:r>
                        <a:rPr lang="nl-NL" dirty="0">
                          <a:latin typeface="Arial" panose="020B0604020202020204" pitchFamily="34" charset="0"/>
                          <a:cs typeface="Arial" panose="020B0604020202020204" pitchFamily="34" charset="0"/>
                        </a:rPr>
                        <a:t>Samen</a:t>
                      </a:r>
                      <a:r>
                        <a:rPr lang="nl-NL" baseline="0" dirty="0">
                          <a:latin typeface="Arial" panose="020B0604020202020204" pitchFamily="34" charset="0"/>
                          <a:cs typeface="Arial" panose="020B0604020202020204" pitchFamily="34" charset="0"/>
                        </a:rPr>
                        <a:t> op zondag</a:t>
                      </a:r>
                      <a:endParaRPr lang="nl-NL" dirty="0">
                        <a:latin typeface="Arial" panose="020B0604020202020204" pitchFamily="34" charset="0"/>
                        <a:cs typeface="Arial" panose="020B0604020202020204" pitchFamily="34" charset="0"/>
                      </a:endParaRPr>
                    </a:p>
                  </a:txBody>
                  <a:tcPr/>
                </a:tc>
                <a:tc>
                  <a:txBody>
                    <a:bodyPr/>
                    <a:lstStyle/>
                    <a:p>
                      <a:r>
                        <a:rPr lang="nl-NL" dirty="0">
                          <a:latin typeface="Arial" panose="020B0604020202020204" pitchFamily="34" charset="0"/>
                          <a:cs typeface="Arial" panose="020B0604020202020204" pitchFamily="34" charset="0"/>
                        </a:rPr>
                        <a:t>Kerkblad ‘S’amen’</a:t>
                      </a:r>
                    </a:p>
                  </a:txBody>
                  <a:tcPr/>
                </a:tc>
                <a:tc>
                  <a:txBody>
                    <a:bodyPr/>
                    <a:lstStyle/>
                    <a:p>
                      <a:r>
                        <a:rPr lang="nl-NL" sz="1400" dirty="0">
                          <a:latin typeface="Arial" panose="020B0604020202020204" pitchFamily="34" charset="0"/>
                          <a:cs typeface="Arial" panose="020B0604020202020204" pitchFamily="34" charset="0"/>
                        </a:rPr>
                        <a:t>afkondigingen</a:t>
                      </a:r>
                    </a:p>
                  </a:txBody>
                  <a:tcPr/>
                </a:tc>
                <a:extLst>
                  <a:ext uri="{0D108BD9-81ED-4DB2-BD59-A6C34878D82A}">
                    <a16:rowId xmlns:a16="http://schemas.microsoft.com/office/drawing/2014/main" val="10000"/>
                  </a:ext>
                </a:extLst>
              </a:tr>
              <a:tr h="1002252">
                <a:tc>
                  <a:txBody>
                    <a:bodyPr/>
                    <a:lstStyle/>
                    <a:p>
                      <a:r>
                        <a:rPr lang="nl-NL" sz="900" b="1" dirty="0">
                          <a:latin typeface="Arial" panose="020B0604020202020204" pitchFamily="34" charset="0"/>
                          <a:cs typeface="Arial" panose="020B0604020202020204" pitchFamily="34" charset="0"/>
                        </a:rPr>
                        <a:t>Doel: </a:t>
                      </a:r>
                      <a:r>
                        <a:rPr lang="nl-NL" sz="900" b="0" dirty="0">
                          <a:latin typeface="Arial" panose="020B0604020202020204" pitchFamily="34" charset="0"/>
                          <a:cs typeface="Arial" panose="020B0604020202020204" pitchFamily="34" charset="0"/>
                        </a:rPr>
                        <a:t>Algemene</a:t>
                      </a:r>
                      <a:r>
                        <a:rPr lang="nl-NL" sz="900" b="0" baseline="0" dirty="0">
                          <a:latin typeface="Arial" panose="020B0604020202020204" pitchFamily="34" charset="0"/>
                          <a:cs typeface="Arial" panose="020B0604020202020204" pitchFamily="34" charset="0"/>
                        </a:rPr>
                        <a:t> informatie/platform PGB en zijn werkgroepen, incl.  overzicht vieringen, agenda activiteiten en overzicht klussen in de kerk.</a:t>
                      </a:r>
                      <a:endParaRPr lang="nl-NL" sz="900" b="1" dirty="0">
                        <a:latin typeface="Arial" panose="020B0604020202020204" pitchFamily="34" charset="0"/>
                        <a:cs typeface="Arial" panose="020B0604020202020204" pitchFamily="34" charset="0"/>
                      </a:endParaRPr>
                    </a:p>
                  </a:txBody>
                  <a:tcPr/>
                </a:tc>
                <a:tc>
                  <a:txBody>
                    <a:bodyPr/>
                    <a:lstStyle/>
                    <a:p>
                      <a:pPr marL="0" indent="0">
                        <a:buFont typeface="Arial" panose="020B0604020202020204" pitchFamily="34" charset="0"/>
                        <a:buNone/>
                      </a:pPr>
                      <a:r>
                        <a:rPr lang="nl-NL" sz="900" b="1" dirty="0">
                          <a:latin typeface="Arial" panose="020B0604020202020204" pitchFamily="34" charset="0"/>
                          <a:cs typeface="Arial" panose="020B0604020202020204" pitchFamily="34" charset="0"/>
                        </a:rPr>
                        <a:t>Doel</a:t>
                      </a:r>
                      <a:r>
                        <a:rPr lang="nl-NL" sz="900" dirty="0">
                          <a:latin typeface="Arial" panose="020B0604020202020204" pitchFamily="34" charset="0"/>
                          <a:cs typeface="Arial" panose="020B0604020202020204" pitchFamily="34" charset="0"/>
                        </a:rPr>
                        <a:t>: Operationele</a:t>
                      </a:r>
                      <a:r>
                        <a:rPr lang="nl-NL" sz="900" baseline="0" dirty="0">
                          <a:latin typeface="Arial" panose="020B0604020202020204" pitchFamily="34" charset="0"/>
                          <a:cs typeface="Arial" panose="020B0604020202020204" pitchFamily="34" charset="0"/>
                        </a:rPr>
                        <a:t> informatie viering, informatie verschaffen die niet past bij frequentie Samen (bijv. Lief en Leed). Korte reminders voor wat er deze week te gebeuren staat.</a:t>
                      </a:r>
                      <a:endParaRPr lang="nl-NL" sz="900" dirty="0">
                        <a:latin typeface="Arial" panose="020B0604020202020204" pitchFamily="34" charset="0"/>
                        <a:cs typeface="Arial" panose="020B0604020202020204" pitchFamily="34" charset="0"/>
                      </a:endParaRPr>
                    </a:p>
                  </a:txBody>
                  <a:tcPr/>
                </a:tc>
                <a:tc>
                  <a:txBody>
                    <a:bodyPr/>
                    <a:lstStyle/>
                    <a:p>
                      <a:r>
                        <a:rPr lang="nl-NL" sz="900" b="1" dirty="0">
                          <a:latin typeface="Arial" panose="020B0604020202020204" pitchFamily="34" charset="0"/>
                          <a:cs typeface="Arial" panose="020B0604020202020204" pitchFamily="34" charset="0"/>
                        </a:rPr>
                        <a:t>Doel: </a:t>
                      </a:r>
                      <a:r>
                        <a:rPr lang="nl-NL" sz="900" b="0" dirty="0">
                          <a:latin typeface="Arial" panose="020B0604020202020204" pitchFamily="34" charset="0"/>
                          <a:cs typeface="Arial" panose="020B0604020202020204" pitchFamily="34" charset="0"/>
                        </a:rPr>
                        <a:t>Algemene</a:t>
                      </a:r>
                      <a:r>
                        <a:rPr lang="nl-NL" sz="900" b="0" baseline="0" dirty="0">
                          <a:latin typeface="Arial" panose="020B0604020202020204" pitchFamily="34" charset="0"/>
                          <a:cs typeface="Arial" panose="020B0604020202020204" pitchFamily="34" charset="0"/>
                        </a:rPr>
                        <a:t> informatie verschaffing PGB die niet tijd kritisch is met ruimte voor uitgebreide toelichting. Op papier om ook mensen zonder internet te bereiken.</a:t>
                      </a:r>
                      <a:endParaRPr lang="nl-NL" sz="900" b="1" dirty="0">
                        <a:latin typeface="Arial" panose="020B0604020202020204" pitchFamily="34" charset="0"/>
                        <a:cs typeface="Arial" panose="020B0604020202020204" pitchFamily="34" charset="0"/>
                      </a:endParaRPr>
                    </a:p>
                  </a:txBody>
                  <a:tcPr/>
                </a:tc>
                <a:tc>
                  <a:txBody>
                    <a:bodyPr/>
                    <a:lstStyle/>
                    <a:p>
                      <a:r>
                        <a:rPr lang="nl-NL" sz="900" b="1" dirty="0">
                          <a:latin typeface="Arial" panose="020B0604020202020204" pitchFamily="34" charset="0"/>
                          <a:cs typeface="Arial" panose="020B0604020202020204" pitchFamily="34" charset="0"/>
                        </a:rPr>
                        <a:t>Doel: </a:t>
                      </a:r>
                      <a:r>
                        <a:rPr lang="nl-NL" sz="900" b="0" dirty="0">
                          <a:latin typeface="Arial" panose="020B0604020202020204" pitchFamily="34" charset="0"/>
                          <a:cs typeface="Arial" panose="020B0604020202020204" pitchFamily="34" charset="0"/>
                        </a:rPr>
                        <a:t>Urgente</a:t>
                      </a:r>
                      <a:r>
                        <a:rPr lang="nl-NL" sz="900" b="0" baseline="0" dirty="0">
                          <a:latin typeface="Arial" panose="020B0604020202020204" pitchFamily="34" charset="0"/>
                          <a:cs typeface="Arial" panose="020B0604020202020204" pitchFamily="34" charset="0"/>
                        </a:rPr>
                        <a:t> opmerkingen betreffend dienst, collecte toelichting en vraag wie bloemen weg wil brengen + start viering.</a:t>
                      </a:r>
                      <a:endParaRPr lang="nl-NL" sz="9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4142640">
                <a:tc>
                  <a:txBody>
                    <a:bodyPr/>
                    <a:lstStyle/>
                    <a:p>
                      <a:pPr lvl="0"/>
                      <a:r>
                        <a:rPr lang="nl-NL" sz="1000" kern="1200" dirty="0">
                          <a:solidFill>
                            <a:schemeClr val="dk1"/>
                          </a:solidFill>
                          <a:effectLst/>
                          <a:latin typeface="+mn-lt"/>
                          <a:ea typeface="+mn-ea"/>
                          <a:cs typeface="+mn-cs"/>
                        </a:rPr>
                        <a:t>Welkom </a:t>
                      </a:r>
                    </a:p>
                    <a:p>
                      <a:pPr lvl="0"/>
                      <a:r>
                        <a:rPr lang="nl-NL" sz="1000" kern="1200" dirty="0">
                          <a:solidFill>
                            <a:schemeClr val="dk1"/>
                          </a:solidFill>
                          <a:effectLst/>
                          <a:latin typeface="+mn-lt"/>
                          <a:ea typeface="+mn-ea"/>
                          <a:cs typeface="+mn-cs"/>
                        </a:rPr>
                        <a:t>Actueel</a:t>
                      </a:r>
                    </a:p>
                    <a:p>
                      <a:pPr lvl="1"/>
                      <a:r>
                        <a:rPr lang="nl-NL" sz="1000" kern="1200" dirty="0">
                          <a:solidFill>
                            <a:schemeClr val="dk1"/>
                          </a:solidFill>
                          <a:effectLst/>
                          <a:latin typeface="+mn-lt"/>
                          <a:ea typeface="+mn-ea"/>
                          <a:cs typeface="+mn-cs"/>
                        </a:rPr>
                        <a:t>Vieringen</a:t>
                      </a:r>
                    </a:p>
                    <a:p>
                      <a:pPr lvl="1"/>
                      <a:r>
                        <a:rPr lang="nl-NL" sz="1000" kern="1200" dirty="0">
                          <a:solidFill>
                            <a:schemeClr val="dk1"/>
                          </a:solidFill>
                          <a:effectLst/>
                          <a:latin typeface="+mn-lt"/>
                          <a:ea typeface="+mn-ea"/>
                          <a:cs typeface="+mn-cs"/>
                        </a:rPr>
                        <a:t>Agenda</a:t>
                      </a:r>
                    </a:p>
                    <a:p>
                      <a:pPr lvl="1"/>
                      <a:r>
                        <a:rPr lang="nl-NL" sz="1000" kern="1200" dirty="0">
                          <a:solidFill>
                            <a:schemeClr val="dk1"/>
                          </a:solidFill>
                          <a:effectLst/>
                          <a:latin typeface="+mn-lt"/>
                          <a:ea typeface="+mn-ea"/>
                          <a:cs typeface="+mn-cs"/>
                        </a:rPr>
                        <a:t>Nieuws PKN</a:t>
                      </a:r>
                    </a:p>
                    <a:p>
                      <a:pPr lvl="1"/>
                      <a:r>
                        <a:rPr lang="nl-NL" sz="1000" kern="1200" dirty="0" err="1">
                          <a:solidFill>
                            <a:schemeClr val="dk1"/>
                          </a:solidFill>
                          <a:effectLst/>
                          <a:latin typeface="+mn-lt"/>
                          <a:ea typeface="+mn-ea"/>
                          <a:cs typeface="+mn-cs"/>
                        </a:rPr>
                        <a:t>Kerkblas</a:t>
                      </a:r>
                      <a:r>
                        <a:rPr lang="nl-NL" sz="1000" kern="1200" dirty="0">
                          <a:solidFill>
                            <a:schemeClr val="dk1"/>
                          </a:solidFill>
                          <a:effectLst/>
                          <a:latin typeface="+mn-lt"/>
                          <a:ea typeface="+mn-ea"/>
                          <a:cs typeface="+mn-cs"/>
                        </a:rPr>
                        <a:t> </a:t>
                      </a:r>
                      <a:r>
                        <a:rPr lang="nl-NL" sz="1000" kern="1200" dirty="0" err="1">
                          <a:solidFill>
                            <a:schemeClr val="dk1"/>
                          </a:solidFill>
                          <a:effectLst/>
                          <a:latin typeface="+mn-lt"/>
                          <a:ea typeface="+mn-ea"/>
                          <a:cs typeface="+mn-cs"/>
                        </a:rPr>
                        <a:t>S’amen</a:t>
                      </a:r>
                      <a:endParaRPr lang="nl-NL" sz="1000" kern="1200" dirty="0">
                        <a:solidFill>
                          <a:schemeClr val="dk1"/>
                        </a:solidFill>
                        <a:effectLst/>
                        <a:latin typeface="+mn-lt"/>
                        <a:ea typeface="+mn-ea"/>
                        <a:cs typeface="+mn-cs"/>
                      </a:endParaRPr>
                    </a:p>
                    <a:p>
                      <a:pPr lvl="1"/>
                      <a:r>
                        <a:rPr lang="nl-NL" sz="1000" kern="1200" dirty="0">
                          <a:solidFill>
                            <a:schemeClr val="dk1"/>
                          </a:solidFill>
                          <a:effectLst/>
                          <a:latin typeface="+mn-lt"/>
                          <a:ea typeface="+mn-ea"/>
                          <a:cs typeface="+mn-cs"/>
                        </a:rPr>
                        <a:t>Nieuwsbrief Samen op zon</a:t>
                      </a:r>
                    </a:p>
                    <a:p>
                      <a:pPr lvl="1"/>
                      <a:r>
                        <a:rPr lang="nl-NL" sz="1000" kern="1200" dirty="0" err="1">
                          <a:solidFill>
                            <a:schemeClr val="dk1"/>
                          </a:solidFill>
                          <a:effectLst/>
                          <a:latin typeface="+mn-lt"/>
                          <a:ea typeface="+mn-ea"/>
                          <a:cs typeface="+mn-cs"/>
                        </a:rPr>
                        <a:t>KerkTV</a:t>
                      </a:r>
                      <a:endParaRPr lang="nl-NL" sz="1000" kern="1200" dirty="0">
                        <a:solidFill>
                          <a:schemeClr val="dk1"/>
                        </a:solidFill>
                        <a:effectLst/>
                        <a:latin typeface="+mn-lt"/>
                        <a:ea typeface="+mn-ea"/>
                        <a:cs typeface="+mn-cs"/>
                      </a:endParaRPr>
                    </a:p>
                    <a:p>
                      <a:pPr lvl="0"/>
                      <a:r>
                        <a:rPr lang="nl-NL" sz="1000" kern="1200" dirty="0">
                          <a:solidFill>
                            <a:schemeClr val="dk1"/>
                          </a:solidFill>
                          <a:effectLst/>
                          <a:latin typeface="+mn-lt"/>
                          <a:ea typeface="+mn-ea"/>
                          <a:cs typeface="+mn-cs"/>
                        </a:rPr>
                        <a:t>Wie zijn wij </a:t>
                      </a:r>
                    </a:p>
                    <a:p>
                      <a:pPr lvl="0"/>
                      <a:r>
                        <a:rPr lang="nl-NL" sz="1000" kern="1200" dirty="0">
                          <a:solidFill>
                            <a:schemeClr val="dk1"/>
                          </a:solidFill>
                          <a:effectLst/>
                          <a:latin typeface="+mn-lt"/>
                          <a:ea typeface="+mn-ea"/>
                          <a:cs typeface="+mn-cs"/>
                        </a:rPr>
                        <a:t>Diaconie</a:t>
                      </a:r>
                    </a:p>
                    <a:p>
                      <a:pPr lvl="0"/>
                      <a:r>
                        <a:rPr lang="nl-NL" sz="1000" kern="1200" dirty="0">
                          <a:solidFill>
                            <a:schemeClr val="dk1"/>
                          </a:solidFill>
                          <a:effectLst/>
                          <a:latin typeface="+mn-lt"/>
                          <a:ea typeface="+mn-ea"/>
                          <a:cs typeface="+mn-cs"/>
                        </a:rPr>
                        <a:t>Jeugd</a:t>
                      </a:r>
                    </a:p>
                    <a:p>
                      <a:pPr lvl="0"/>
                      <a:r>
                        <a:rPr lang="nl-NL" sz="1000" kern="1200" dirty="0">
                          <a:solidFill>
                            <a:schemeClr val="dk1"/>
                          </a:solidFill>
                          <a:effectLst/>
                          <a:latin typeface="+mn-lt"/>
                          <a:ea typeface="+mn-ea"/>
                          <a:cs typeface="+mn-cs"/>
                        </a:rPr>
                        <a:t>Geldzaken </a:t>
                      </a:r>
                    </a:p>
                    <a:p>
                      <a:pPr lvl="1"/>
                      <a:r>
                        <a:rPr lang="nl-NL" sz="1000" kern="1200" dirty="0">
                          <a:solidFill>
                            <a:schemeClr val="dk1"/>
                          </a:solidFill>
                          <a:effectLst/>
                          <a:latin typeface="+mn-lt"/>
                          <a:ea typeface="+mn-ea"/>
                          <a:cs typeface="+mn-cs"/>
                        </a:rPr>
                        <a:t>Geven</a:t>
                      </a:r>
                    </a:p>
                    <a:p>
                      <a:pPr lvl="1"/>
                      <a:r>
                        <a:rPr lang="nl-NL" sz="1000" kern="1200" dirty="0">
                          <a:solidFill>
                            <a:schemeClr val="dk1"/>
                          </a:solidFill>
                          <a:effectLst/>
                          <a:latin typeface="+mn-lt"/>
                          <a:ea typeface="+mn-ea"/>
                          <a:cs typeface="+mn-cs"/>
                        </a:rPr>
                        <a:t>ANBI     </a:t>
                      </a:r>
                    </a:p>
                    <a:p>
                      <a:pPr lvl="0"/>
                      <a:r>
                        <a:rPr lang="nl-NL" sz="1000" kern="1200" dirty="0">
                          <a:solidFill>
                            <a:schemeClr val="dk1"/>
                          </a:solidFill>
                          <a:effectLst/>
                          <a:latin typeface="+mn-lt"/>
                          <a:ea typeface="+mn-ea"/>
                          <a:cs typeface="+mn-cs"/>
                        </a:rPr>
                        <a:t>Werkspot</a:t>
                      </a:r>
                    </a:p>
                    <a:p>
                      <a:pPr lvl="0"/>
                      <a:r>
                        <a:rPr lang="nl-NL" sz="1000" kern="1200" dirty="0">
                          <a:solidFill>
                            <a:schemeClr val="dk1"/>
                          </a:solidFill>
                          <a:effectLst/>
                          <a:latin typeface="+mn-lt"/>
                          <a:ea typeface="+mn-ea"/>
                          <a:cs typeface="+mn-cs"/>
                        </a:rPr>
                        <a:t> Contact </a:t>
                      </a:r>
                    </a:p>
                    <a:p>
                      <a:pPr lvl="1"/>
                      <a:r>
                        <a:rPr lang="nl-NL" sz="1000" kern="1200" dirty="0">
                          <a:solidFill>
                            <a:schemeClr val="dk1"/>
                          </a:solidFill>
                          <a:effectLst/>
                          <a:latin typeface="+mn-lt"/>
                          <a:ea typeface="+mn-ea"/>
                          <a:cs typeface="+mn-cs"/>
                        </a:rPr>
                        <a:t>Contactformulier</a:t>
                      </a:r>
                    </a:p>
                    <a:p>
                      <a:pPr lvl="1"/>
                      <a:r>
                        <a:rPr lang="nl-NL" sz="1000" kern="1200" dirty="0">
                          <a:solidFill>
                            <a:schemeClr val="dk1"/>
                          </a:solidFill>
                          <a:effectLst/>
                          <a:latin typeface="+mn-lt"/>
                          <a:ea typeface="+mn-ea"/>
                          <a:cs typeface="+mn-cs"/>
                        </a:rPr>
                        <a:t>Predikanten     </a:t>
                      </a:r>
                      <a:endParaRPr lang="nl-NL" sz="1000"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nl-NL" sz="900" b="1"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nl-NL" sz="900" b="1" baseline="0" dirty="0">
                          <a:latin typeface="Arial" panose="020B0604020202020204" pitchFamily="34" charset="0"/>
                          <a:cs typeface="Arial" panose="020B0604020202020204" pitchFamily="34" charset="0"/>
                        </a:rPr>
                        <a:t>Onderliggende pagina’s:</a:t>
                      </a:r>
                    </a:p>
                    <a:p>
                      <a:pPr marL="0" indent="0">
                        <a:buFont typeface="Arial" panose="020B0604020202020204" pitchFamily="34" charset="0"/>
                        <a:buNone/>
                      </a:pPr>
                      <a:r>
                        <a:rPr lang="nl-NL" sz="900" baseline="0" dirty="0">
                          <a:latin typeface="Arial" panose="020B0604020202020204" pitchFamily="34" charset="0"/>
                          <a:cs typeface="Arial" panose="020B0604020202020204" pitchFamily="34" charset="0"/>
                          <a:hlinkClick r:id="rId3"/>
                        </a:rPr>
                        <a:t>www.JohanneskerkBreda.nl</a:t>
                      </a:r>
                      <a:r>
                        <a:rPr lang="nl-NL" sz="900" baseline="0" dirty="0">
                          <a:latin typeface="Arial" panose="020B0604020202020204" pitchFamily="34" charset="0"/>
                          <a:cs typeface="Arial" panose="020B0604020202020204" pitchFamily="34" charset="0"/>
                        </a:rPr>
                        <a:t>    i.o.</a:t>
                      </a:r>
                    </a:p>
                    <a:p>
                      <a:pPr marL="0" indent="0">
                        <a:buFont typeface="Arial" panose="020B0604020202020204" pitchFamily="34" charset="0"/>
                        <a:buNone/>
                      </a:pPr>
                      <a:r>
                        <a:rPr lang="nl-NL" sz="900" baseline="0" dirty="0">
                          <a:latin typeface="Arial" panose="020B0604020202020204" pitchFamily="34" charset="0"/>
                          <a:cs typeface="Arial" panose="020B0604020202020204" pitchFamily="34" charset="0"/>
                          <a:hlinkClick r:id="rId4"/>
                        </a:rPr>
                        <a:t>www.Markuskerk.nl</a:t>
                      </a:r>
                      <a:r>
                        <a:rPr lang="nl-NL" sz="900" baseline="0" dirty="0">
                          <a:latin typeface="Arial" panose="020B0604020202020204" pitchFamily="34" charset="0"/>
                          <a:cs typeface="Arial" panose="020B0604020202020204" pitchFamily="34" charset="0"/>
                        </a:rPr>
                        <a:t>      i.o.</a:t>
                      </a:r>
                    </a:p>
                    <a:p>
                      <a:pPr marL="0" indent="0">
                        <a:buFont typeface="Arial" panose="020B0604020202020204" pitchFamily="34" charset="0"/>
                        <a:buNone/>
                      </a:pPr>
                      <a:r>
                        <a:rPr lang="nl-NL" sz="900" baseline="0" dirty="0">
                          <a:latin typeface="Arial" panose="020B0604020202020204" pitchFamily="34" charset="0"/>
                          <a:cs typeface="Arial" panose="020B0604020202020204" pitchFamily="34" charset="0"/>
                          <a:hlinkClick r:id="rId5"/>
                        </a:rPr>
                        <a:t>www.Lucaskerk.nl</a:t>
                      </a:r>
                      <a:r>
                        <a:rPr lang="nl-NL" sz="900" baseline="0" dirty="0">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nl-NL" sz="900"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nl-NL" sz="900" baseline="0" dirty="0">
                          <a:latin typeface="Arial" panose="020B0604020202020204" pitchFamily="34" charset="0"/>
                          <a:cs typeface="Arial" panose="020B0604020202020204" pitchFamily="34" charset="0"/>
                        </a:rPr>
                        <a:t>Algemene opmerkingen:</a:t>
                      </a:r>
                    </a:p>
                    <a:p>
                      <a:pPr marL="171450" indent="-171450">
                        <a:buFont typeface="Wingdings" panose="05000000000000000000" pitchFamily="2" charset="2"/>
                        <a:buChar char="§"/>
                      </a:pPr>
                      <a:r>
                        <a:rPr lang="nl-NL" sz="900" baseline="0" dirty="0">
                          <a:latin typeface="Arial" panose="020B0604020202020204" pitchFamily="34" charset="0"/>
                          <a:cs typeface="Arial" panose="020B0604020202020204" pitchFamily="34" charset="0"/>
                        </a:rPr>
                        <a:t>Wordt vrijwel dagelijks up </a:t>
                      </a:r>
                      <a:r>
                        <a:rPr lang="nl-NL" sz="900" baseline="0" dirty="0" err="1">
                          <a:latin typeface="Arial" panose="020B0604020202020204" pitchFamily="34" charset="0"/>
                          <a:cs typeface="Arial" panose="020B0604020202020204" pitchFamily="34" charset="0"/>
                        </a:rPr>
                        <a:t>to</a:t>
                      </a:r>
                      <a:r>
                        <a:rPr lang="nl-NL" sz="900" baseline="0" dirty="0">
                          <a:latin typeface="Arial" panose="020B0604020202020204" pitchFamily="34" charset="0"/>
                          <a:cs typeface="Arial" panose="020B0604020202020204" pitchFamily="34" charset="0"/>
                        </a:rPr>
                        <a:t> date gehouden</a:t>
                      </a:r>
                    </a:p>
                    <a:p>
                      <a:endParaRPr lang="nl-NL" sz="900" dirty="0">
                        <a:latin typeface="Arial" panose="020B0604020202020204" pitchFamily="34" charset="0"/>
                        <a:cs typeface="Arial" panose="020B0604020202020204" pitchFamily="34" charset="0"/>
                      </a:endParaRPr>
                    </a:p>
                  </a:txBody>
                  <a:tcPr/>
                </a:tc>
                <a:tc>
                  <a:txBody>
                    <a:bodyPr/>
                    <a:lstStyle/>
                    <a:p>
                      <a:r>
                        <a:rPr lang="nl-NL" sz="1100" b="1" kern="1200" dirty="0">
                          <a:solidFill>
                            <a:schemeClr val="dk1"/>
                          </a:solidFill>
                          <a:effectLst/>
                          <a:latin typeface="+mn-lt"/>
                          <a:ea typeface="+mn-ea"/>
                          <a:cs typeface="+mn-cs"/>
                        </a:rPr>
                        <a:t>Rubrieken </a:t>
                      </a:r>
                    </a:p>
                    <a:p>
                      <a:r>
                        <a:rPr lang="nl-NL" sz="1000" kern="1200" dirty="0">
                          <a:solidFill>
                            <a:schemeClr val="dk1"/>
                          </a:solidFill>
                          <a:effectLst/>
                          <a:latin typeface="+mn-lt"/>
                          <a:ea typeface="+mn-ea"/>
                          <a:cs typeface="+mn-cs"/>
                        </a:rPr>
                        <a:t>Voorganger en alle overige functionarissen eredienst</a:t>
                      </a:r>
                    </a:p>
                    <a:p>
                      <a:r>
                        <a:rPr lang="nl-NL" sz="1000" kern="1200" dirty="0">
                          <a:solidFill>
                            <a:schemeClr val="dk1"/>
                          </a:solidFill>
                          <a:effectLst/>
                          <a:latin typeface="+mn-lt"/>
                          <a:ea typeface="+mn-ea"/>
                          <a:cs typeface="+mn-cs"/>
                        </a:rPr>
                        <a:t>Kort woord bij de viering</a:t>
                      </a:r>
                    </a:p>
                    <a:p>
                      <a:r>
                        <a:rPr lang="nl-NL" sz="1000" kern="1200" dirty="0">
                          <a:solidFill>
                            <a:schemeClr val="dk1"/>
                          </a:solidFill>
                          <a:effectLst/>
                          <a:latin typeface="+mn-lt"/>
                          <a:ea typeface="+mn-ea"/>
                          <a:cs typeface="+mn-cs"/>
                        </a:rPr>
                        <a:t>Te zingen liederen(nummers) </a:t>
                      </a:r>
                    </a:p>
                    <a:p>
                      <a:r>
                        <a:rPr lang="nl-NL" sz="1000" kern="1200" dirty="0">
                          <a:solidFill>
                            <a:schemeClr val="dk1"/>
                          </a:solidFill>
                          <a:effectLst/>
                          <a:latin typeface="+mn-lt"/>
                          <a:ea typeface="+mn-ea"/>
                          <a:cs typeface="+mn-cs"/>
                        </a:rPr>
                        <a:t>en de lezing voor die zondag </a:t>
                      </a:r>
                    </a:p>
                    <a:p>
                      <a:r>
                        <a:rPr lang="nl-NL" sz="1000" kern="1200" dirty="0">
                          <a:solidFill>
                            <a:schemeClr val="dk1"/>
                          </a:solidFill>
                          <a:effectLst/>
                          <a:latin typeface="+mn-lt"/>
                          <a:ea typeface="+mn-ea"/>
                          <a:cs typeface="+mn-cs"/>
                        </a:rPr>
                        <a:t>Gebed van de zondag (/gebedsintentie)</a:t>
                      </a:r>
                    </a:p>
                    <a:p>
                      <a:r>
                        <a:rPr lang="nl-NL" sz="1000" kern="1200" dirty="0">
                          <a:solidFill>
                            <a:schemeClr val="dk1"/>
                          </a:solidFill>
                          <a:effectLst/>
                          <a:latin typeface="+mn-lt"/>
                          <a:ea typeface="+mn-ea"/>
                          <a:cs typeface="+mn-cs"/>
                        </a:rPr>
                        <a:t>Opbrengst collecten vorige zondag</a:t>
                      </a:r>
                    </a:p>
                    <a:p>
                      <a:r>
                        <a:rPr lang="nl-NL" sz="1000" kern="1200" dirty="0">
                          <a:solidFill>
                            <a:schemeClr val="dk1"/>
                          </a:solidFill>
                          <a:effectLst/>
                          <a:latin typeface="+mn-lt"/>
                          <a:ea typeface="+mn-ea"/>
                          <a:cs typeface="+mn-cs"/>
                        </a:rPr>
                        <a:t>Collectedoel 3</a:t>
                      </a:r>
                      <a:r>
                        <a:rPr lang="nl-NL" sz="1000" kern="1200" baseline="30000" dirty="0">
                          <a:solidFill>
                            <a:schemeClr val="dk1"/>
                          </a:solidFill>
                          <a:effectLst/>
                          <a:latin typeface="+mn-lt"/>
                          <a:ea typeface="+mn-ea"/>
                          <a:cs typeface="+mn-cs"/>
                        </a:rPr>
                        <a:t>e</a:t>
                      </a:r>
                      <a:r>
                        <a:rPr lang="nl-NL" sz="1000" kern="1200" dirty="0">
                          <a:solidFill>
                            <a:schemeClr val="dk1"/>
                          </a:solidFill>
                          <a:effectLst/>
                          <a:latin typeface="+mn-lt"/>
                          <a:ea typeface="+mn-ea"/>
                          <a:cs typeface="+mn-cs"/>
                        </a:rPr>
                        <a:t> collecte</a:t>
                      </a:r>
                    </a:p>
                    <a:p>
                      <a:r>
                        <a:rPr lang="nl-NL" sz="1000" kern="1200" dirty="0">
                          <a:solidFill>
                            <a:schemeClr val="dk1"/>
                          </a:solidFill>
                          <a:effectLst/>
                          <a:latin typeface="+mn-lt"/>
                          <a:ea typeface="+mn-ea"/>
                          <a:cs typeface="+mn-cs"/>
                        </a:rPr>
                        <a:t>Kort algemeen nieuws</a:t>
                      </a:r>
                    </a:p>
                    <a:p>
                      <a:r>
                        <a:rPr lang="nl-NL" sz="1000" kern="1200" dirty="0">
                          <a:solidFill>
                            <a:schemeClr val="dk1"/>
                          </a:solidFill>
                          <a:effectLst/>
                          <a:latin typeface="+mn-lt"/>
                          <a:ea typeface="+mn-ea"/>
                          <a:cs typeface="+mn-cs"/>
                        </a:rPr>
                        <a:t>Pastoraal nieuws (‘lief en leed’)</a:t>
                      </a:r>
                    </a:p>
                    <a:p>
                      <a:r>
                        <a:rPr lang="nl-NL" sz="1000" kern="1200" dirty="0">
                          <a:solidFill>
                            <a:schemeClr val="dk1"/>
                          </a:solidFill>
                          <a:effectLst/>
                          <a:latin typeface="+mn-lt"/>
                          <a:ea typeface="+mn-ea"/>
                          <a:cs typeface="+mn-cs"/>
                        </a:rPr>
                        <a:t>Ontvanger bloemen</a:t>
                      </a:r>
                    </a:p>
                    <a:p>
                      <a:r>
                        <a:rPr lang="nl-NL" sz="1000" kern="1200" dirty="0">
                          <a:solidFill>
                            <a:schemeClr val="dk1"/>
                          </a:solidFill>
                          <a:effectLst/>
                          <a:latin typeface="+mn-lt"/>
                          <a:ea typeface="+mn-ea"/>
                          <a:cs typeface="+mn-cs"/>
                        </a:rPr>
                        <a:t>Agendaberichten</a:t>
                      </a:r>
                    </a:p>
                    <a:p>
                      <a:r>
                        <a:rPr lang="nl-NL" sz="1000" kern="1200" dirty="0">
                          <a:solidFill>
                            <a:schemeClr val="dk1"/>
                          </a:solidFill>
                          <a:effectLst/>
                          <a:latin typeface="+mn-lt"/>
                          <a:ea typeface="+mn-ea"/>
                          <a:cs typeface="+mn-cs"/>
                        </a:rPr>
                        <a:t>Aanmeldgegevens nieuwsbrief</a:t>
                      </a:r>
                    </a:p>
                    <a:p>
                      <a:r>
                        <a:rPr lang="nl-NL" sz="1000" kern="1200" dirty="0">
                          <a:solidFill>
                            <a:schemeClr val="dk1"/>
                          </a:solidFill>
                          <a:effectLst/>
                          <a:latin typeface="+mn-lt"/>
                          <a:ea typeface="+mn-ea"/>
                          <a:cs typeface="+mn-cs"/>
                        </a:rPr>
                        <a:t>Adres kopij</a:t>
                      </a:r>
                    </a:p>
                    <a:p>
                      <a:endParaRPr lang="nl-NL" sz="1000" kern="1200" dirty="0">
                        <a:solidFill>
                          <a:schemeClr val="dk1"/>
                        </a:solidFill>
                        <a:effectLst/>
                        <a:latin typeface="+mn-lt"/>
                        <a:ea typeface="+mn-ea"/>
                        <a:cs typeface="+mn-cs"/>
                      </a:endParaRPr>
                    </a:p>
                    <a:p>
                      <a:pPr marL="171450" indent="-171450">
                        <a:buFont typeface="Wingdings" panose="05000000000000000000" pitchFamily="2" charset="2"/>
                        <a:buChar char="§"/>
                      </a:pPr>
                      <a:endParaRPr lang="nl-NL" sz="900" i="1" baseline="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endParaRPr lang="nl-NL" sz="900" i="1" baseline="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endParaRPr lang="nl-NL" sz="900" i="1"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nl-NL" sz="900" baseline="0" dirty="0">
                          <a:latin typeface="Arial" panose="020B0604020202020204" pitchFamily="34" charset="0"/>
                          <a:cs typeface="Arial" panose="020B0604020202020204" pitchFamily="34" charset="0"/>
                        </a:rPr>
                        <a:t>Algemene opmerkingen:</a:t>
                      </a:r>
                    </a:p>
                    <a:p>
                      <a:pPr marL="171450" indent="-171450">
                        <a:buFont typeface="Wingdings" panose="05000000000000000000" pitchFamily="2" charset="2"/>
                        <a:buChar char="§"/>
                      </a:pPr>
                      <a:r>
                        <a:rPr lang="nl-NL" sz="900" baseline="0" dirty="0">
                          <a:latin typeface="Arial" panose="020B0604020202020204" pitchFamily="34" charset="0"/>
                          <a:cs typeface="Arial" panose="020B0604020202020204" pitchFamily="34" charset="0"/>
                        </a:rPr>
                        <a:t>Verschijnt wekelijks</a:t>
                      </a:r>
                    </a:p>
                    <a:p>
                      <a:pPr marL="171450" indent="-171450">
                        <a:buFont typeface="Wingdings" panose="05000000000000000000" pitchFamily="2" charset="2"/>
                        <a:buChar char="§"/>
                      </a:pPr>
                      <a:r>
                        <a:rPr lang="nl-NL" sz="900" baseline="0" dirty="0">
                          <a:latin typeface="Arial" panose="020B0604020202020204" pitchFamily="34" charset="0"/>
                          <a:cs typeface="Arial" panose="020B0604020202020204" pitchFamily="34" charset="0"/>
                        </a:rPr>
                        <a:t>Copy aanleveren in platte tekst (geen pdf!)</a:t>
                      </a:r>
                    </a:p>
                    <a:p>
                      <a:pPr marL="171450" indent="-171450">
                        <a:buFont typeface="Wingdings" panose="05000000000000000000" pitchFamily="2" charset="2"/>
                        <a:buChar char="§"/>
                      </a:pPr>
                      <a:r>
                        <a:rPr lang="nl-NL" sz="900" b="1" baseline="0" dirty="0">
                          <a:latin typeface="Arial" panose="020B0604020202020204" pitchFamily="34" charset="0"/>
                          <a:cs typeface="Arial" panose="020B0604020202020204" pitchFamily="34" charset="0"/>
                        </a:rPr>
                        <a:t>Doel is dat dit op een twee pagina’s past dus per beschrijvingen max. </a:t>
                      </a:r>
                      <a:r>
                        <a:rPr lang="nl-NL" sz="900" b="1" baseline="0" dirty="0" smtClean="0">
                          <a:latin typeface="Arial" panose="020B0604020202020204" pitchFamily="34" charset="0"/>
                          <a:cs typeface="Arial" panose="020B0604020202020204" pitchFamily="34" charset="0"/>
                        </a:rPr>
                        <a:t>100 </a:t>
                      </a:r>
                      <a:r>
                        <a:rPr lang="nl-NL" sz="900" b="1" baseline="0" dirty="0">
                          <a:latin typeface="Arial" panose="020B0604020202020204" pitchFamily="34" charset="0"/>
                          <a:cs typeface="Arial" panose="020B0604020202020204" pitchFamily="34" charset="0"/>
                        </a:rPr>
                        <a:t>woorden</a:t>
                      </a:r>
                    </a:p>
                    <a:p>
                      <a:pPr marL="171450" indent="-171450">
                        <a:buFont typeface="Wingdings" panose="05000000000000000000" pitchFamily="2" charset="2"/>
                        <a:buChar char="§"/>
                      </a:pPr>
                      <a:r>
                        <a:rPr lang="nl-NL" sz="900" b="1" baseline="0" dirty="0">
                          <a:latin typeface="Arial" panose="020B0604020202020204" pitchFamily="34" charset="0"/>
                          <a:cs typeface="Arial" panose="020B0604020202020204" pitchFamily="34" charset="0"/>
                        </a:rPr>
                        <a:t>In kerk alleen op verzoek op papier uitgedeeld</a:t>
                      </a:r>
                      <a:endParaRPr lang="nl-NL" sz="900" dirty="0">
                        <a:latin typeface="Arial" panose="020B0604020202020204" pitchFamily="34" charset="0"/>
                        <a:cs typeface="Arial" panose="020B0604020202020204" pitchFamily="34" charset="0"/>
                      </a:endParaRPr>
                    </a:p>
                  </a:txBody>
                  <a:tcPr/>
                </a:tc>
                <a:tc>
                  <a:txBody>
                    <a:bodyPr/>
                    <a:lstStyle/>
                    <a:p>
                      <a:pPr marL="0" indent="0">
                        <a:buFont typeface="Arial" panose="020B0604020202020204" pitchFamily="34" charset="0"/>
                        <a:buNone/>
                      </a:pPr>
                      <a:r>
                        <a:rPr lang="nl-NL" sz="1100" b="1" baseline="0" dirty="0">
                          <a:latin typeface="Arial" panose="020B0604020202020204" pitchFamily="34" charset="0"/>
                          <a:cs typeface="Arial" panose="020B0604020202020204" pitchFamily="34" charset="0"/>
                        </a:rPr>
                        <a:t>Inhoud:</a:t>
                      </a:r>
                    </a:p>
                    <a:p>
                      <a:pPr lvl="0"/>
                      <a:r>
                        <a:rPr lang="nl-NL" sz="1000" kern="1200" dirty="0">
                          <a:solidFill>
                            <a:schemeClr val="dk1"/>
                          </a:solidFill>
                          <a:effectLst/>
                          <a:latin typeface="+mn-lt"/>
                          <a:ea typeface="+mn-ea"/>
                          <a:cs typeface="+mn-cs"/>
                        </a:rPr>
                        <a:t>Actueel</a:t>
                      </a:r>
                    </a:p>
                    <a:p>
                      <a:pPr lvl="0"/>
                      <a:r>
                        <a:rPr lang="nl-NL" sz="1000" kern="1200" dirty="0">
                          <a:solidFill>
                            <a:schemeClr val="dk1"/>
                          </a:solidFill>
                          <a:effectLst/>
                          <a:latin typeface="+mn-lt"/>
                          <a:ea typeface="+mn-ea"/>
                          <a:cs typeface="+mn-cs"/>
                        </a:rPr>
                        <a:t>Algemeen kerkelijk nieuws</a:t>
                      </a:r>
                    </a:p>
                    <a:p>
                      <a:pPr lvl="0"/>
                      <a:r>
                        <a:rPr lang="nl-NL" sz="1000" kern="1200" dirty="0">
                          <a:solidFill>
                            <a:schemeClr val="dk1"/>
                          </a:solidFill>
                          <a:effectLst/>
                          <a:latin typeface="+mn-lt"/>
                          <a:ea typeface="+mn-ea"/>
                          <a:cs typeface="+mn-cs"/>
                        </a:rPr>
                        <a:t>Meditatie</a:t>
                      </a:r>
                    </a:p>
                    <a:p>
                      <a:pPr lvl="0"/>
                      <a:r>
                        <a:rPr lang="nl-NL" sz="1000" kern="1200" dirty="0">
                          <a:solidFill>
                            <a:schemeClr val="dk1"/>
                          </a:solidFill>
                          <a:effectLst/>
                          <a:latin typeface="+mn-lt"/>
                          <a:ea typeface="+mn-ea"/>
                          <a:cs typeface="+mn-cs"/>
                        </a:rPr>
                        <a:t>Gebed</a:t>
                      </a:r>
                    </a:p>
                    <a:p>
                      <a:pPr lvl="0"/>
                      <a:r>
                        <a:rPr lang="nl-NL" sz="1000" kern="1200" dirty="0">
                          <a:solidFill>
                            <a:schemeClr val="dk1"/>
                          </a:solidFill>
                          <a:effectLst/>
                          <a:latin typeface="+mn-lt"/>
                          <a:ea typeface="+mn-ea"/>
                          <a:cs typeface="+mn-cs"/>
                        </a:rPr>
                        <a:t>Gedicht</a:t>
                      </a:r>
                    </a:p>
                    <a:p>
                      <a:pPr lvl="0"/>
                      <a:r>
                        <a:rPr lang="nl-NL" sz="1000" kern="1200" dirty="0">
                          <a:solidFill>
                            <a:schemeClr val="dk1"/>
                          </a:solidFill>
                          <a:effectLst/>
                          <a:latin typeface="+mn-lt"/>
                          <a:ea typeface="+mn-ea"/>
                          <a:cs typeface="+mn-cs"/>
                        </a:rPr>
                        <a:t>Opinie</a:t>
                      </a:r>
                    </a:p>
                    <a:p>
                      <a:pPr lvl="0"/>
                      <a:r>
                        <a:rPr lang="nl-NL" sz="1000" kern="1200" dirty="0">
                          <a:solidFill>
                            <a:schemeClr val="dk1"/>
                          </a:solidFill>
                          <a:effectLst/>
                          <a:latin typeface="+mn-lt"/>
                          <a:ea typeface="+mn-ea"/>
                          <a:cs typeface="+mn-cs"/>
                        </a:rPr>
                        <a:t>Interview</a:t>
                      </a:r>
                    </a:p>
                    <a:p>
                      <a:pPr lvl="0"/>
                      <a:r>
                        <a:rPr lang="nl-NL" sz="1000" kern="1200" dirty="0">
                          <a:solidFill>
                            <a:schemeClr val="dk1"/>
                          </a:solidFill>
                          <a:effectLst/>
                          <a:latin typeface="+mn-lt"/>
                          <a:ea typeface="+mn-ea"/>
                          <a:cs typeface="+mn-cs"/>
                        </a:rPr>
                        <a:t>Nieuws kerkenraad</a:t>
                      </a:r>
                    </a:p>
                    <a:p>
                      <a:pPr lvl="0"/>
                      <a:r>
                        <a:rPr lang="nl-NL" sz="1000" kern="1200" dirty="0">
                          <a:solidFill>
                            <a:schemeClr val="dk1"/>
                          </a:solidFill>
                          <a:effectLst/>
                          <a:latin typeface="+mn-lt"/>
                          <a:ea typeface="+mn-ea"/>
                          <a:cs typeface="+mn-cs"/>
                        </a:rPr>
                        <a:t>Diaconie</a:t>
                      </a:r>
                    </a:p>
                    <a:p>
                      <a:pPr lvl="0"/>
                      <a:r>
                        <a:rPr lang="nl-NL" sz="1000" kern="1200" dirty="0">
                          <a:solidFill>
                            <a:schemeClr val="dk1"/>
                          </a:solidFill>
                          <a:effectLst/>
                          <a:latin typeface="+mn-lt"/>
                          <a:ea typeface="+mn-ea"/>
                          <a:cs typeface="+mn-cs"/>
                        </a:rPr>
                        <a:t>Facilitair (kerkrentmeesters)</a:t>
                      </a:r>
                    </a:p>
                    <a:p>
                      <a:pPr lvl="0"/>
                      <a:r>
                        <a:rPr lang="nl-NL" sz="1000" kern="1200" dirty="0">
                          <a:solidFill>
                            <a:schemeClr val="dk1"/>
                          </a:solidFill>
                          <a:effectLst/>
                          <a:latin typeface="+mn-lt"/>
                          <a:ea typeface="+mn-ea"/>
                          <a:cs typeface="+mn-cs"/>
                        </a:rPr>
                        <a:t>Nieuws uit de kerken</a:t>
                      </a:r>
                    </a:p>
                    <a:p>
                      <a:pPr lvl="0"/>
                      <a:r>
                        <a:rPr lang="nl-NL" sz="1000" kern="1200" dirty="0">
                          <a:solidFill>
                            <a:schemeClr val="dk1"/>
                          </a:solidFill>
                          <a:effectLst/>
                          <a:latin typeface="+mn-lt"/>
                          <a:ea typeface="+mn-ea"/>
                          <a:cs typeface="+mn-cs"/>
                        </a:rPr>
                        <a:t>Mediatheek</a:t>
                      </a:r>
                    </a:p>
                    <a:p>
                      <a:pPr lvl="0"/>
                      <a:r>
                        <a:rPr lang="nl-NL" sz="1000" kern="1200" dirty="0">
                          <a:solidFill>
                            <a:schemeClr val="dk1"/>
                          </a:solidFill>
                          <a:effectLst/>
                          <a:latin typeface="+mn-lt"/>
                          <a:ea typeface="+mn-ea"/>
                          <a:cs typeface="+mn-cs"/>
                        </a:rPr>
                        <a:t>Boekenplank</a:t>
                      </a:r>
                    </a:p>
                    <a:p>
                      <a:pPr lvl="0"/>
                      <a:r>
                        <a:rPr lang="nl-NL" sz="1000" kern="1200" dirty="0">
                          <a:solidFill>
                            <a:schemeClr val="dk1"/>
                          </a:solidFill>
                          <a:effectLst/>
                          <a:latin typeface="+mn-lt"/>
                          <a:ea typeface="+mn-ea"/>
                          <a:cs typeface="+mn-cs"/>
                        </a:rPr>
                        <a:t>Vieringen PGB</a:t>
                      </a:r>
                    </a:p>
                    <a:p>
                      <a:pPr lvl="0"/>
                      <a:r>
                        <a:rPr lang="nl-NL" sz="1000" kern="1200" dirty="0">
                          <a:solidFill>
                            <a:schemeClr val="dk1"/>
                          </a:solidFill>
                          <a:effectLst/>
                          <a:latin typeface="+mn-lt"/>
                          <a:ea typeface="+mn-ea"/>
                          <a:cs typeface="+mn-cs"/>
                        </a:rPr>
                        <a:t>Vieringen andere kerken in Breda</a:t>
                      </a:r>
                    </a:p>
                    <a:p>
                      <a:pPr marL="0" indent="0">
                        <a:buFont typeface="Arial" panose="020B0604020202020204" pitchFamily="34" charset="0"/>
                        <a:buNone/>
                      </a:pPr>
                      <a:endParaRPr lang="nl-NL" sz="900"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nl-NL" sz="900"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nl-NL" sz="900"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nl-NL" sz="900" baseline="0" dirty="0">
                          <a:latin typeface="Arial" panose="020B0604020202020204" pitchFamily="34" charset="0"/>
                          <a:cs typeface="Arial" panose="020B0604020202020204" pitchFamily="34" charset="0"/>
                        </a:rPr>
                        <a:t>Algemene opmerkingen:</a:t>
                      </a:r>
                    </a:p>
                    <a:p>
                      <a:pPr marL="171450" indent="-171450">
                        <a:buFont typeface="Wingdings" panose="05000000000000000000" pitchFamily="2" charset="2"/>
                        <a:buChar char="§"/>
                      </a:pPr>
                      <a:r>
                        <a:rPr lang="nl-NL" sz="900" baseline="0" dirty="0">
                          <a:latin typeface="Arial" panose="020B0604020202020204" pitchFamily="34" charset="0"/>
                          <a:cs typeface="Arial" panose="020B0604020202020204" pitchFamily="34" charset="0"/>
                        </a:rPr>
                        <a:t>Verschijnt maandelijks (10x per jaar)</a:t>
                      </a:r>
                    </a:p>
                    <a:p>
                      <a:pPr marL="171450" indent="-171450">
                        <a:buFont typeface="Wingdings" panose="05000000000000000000" pitchFamily="2" charset="2"/>
                        <a:buChar char="§"/>
                      </a:pPr>
                      <a:r>
                        <a:rPr lang="nl-NL" sz="900" baseline="0" dirty="0">
                          <a:latin typeface="Arial" panose="020B0604020202020204" pitchFamily="34" charset="0"/>
                          <a:cs typeface="Arial" panose="020B0604020202020204" pitchFamily="34" charset="0"/>
                        </a:rPr>
                        <a:t>Copy aanleveren in platte tekst (geen pdf!)</a:t>
                      </a:r>
                    </a:p>
                    <a:p>
                      <a:pPr marL="171450" indent="-171450">
                        <a:buFont typeface="Wingdings" panose="05000000000000000000" pitchFamily="2" charset="2"/>
                        <a:buChar char="§"/>
                      </a:pPr>
                      <a:endParaRPr lang="nl-NL" sz="900" dirty="0">
                        <a:latin typeface="Arial" panose="020B0604020202020204" pitchFamily="34" charset="0"/>
                        <a:cs typeface="Arial" panose="020B0604020202020204" pitchFamily="34" charset="0"/>
                      </a:endParaRPr>
                    </a:p>
                    <a:p>
                      <a:endParaRPr lang="nl-NL" sz="900" dirty="0">
                        <a:latin typeface="Arial" panose="020B0604020202020204" pitchFamily="34" charset="0"/>
                        <a:cs typeface="Arial" panose="020B0604020202020204" pitchFamily="34" charset="0"/>
                      </a:endParaRPr>
                    </a:p>
                  </a:txBody>
                  <a:tcPr/>
                </a:tc>
                <a:tc>
                  <a:txBody>
                    <a:bodyPr/>
                    <a:lstStyle/>
                    <a:p>
                      <a:endParaRPr lang="nl-NL" sz="900" dirty="0">
                        <a:latin typeface="Arial" panose="020B0604020202020204" pitchFamily="34" charset="0"/>
                        <a:cs typeface="Arial" panose="020B0604020202020204" pitchFamily="34" charset="0"/>
                      </a:endParaRPr>
                    </a:p>
                    <a:p>
                      <a:r>
                        <a:rPr lang="nl-NL" sz="900" dirty="0">
                          <a:latin typeface="Arial" panose="020B0604020202020204" pitchFamily="34" charset="0"/>
                          <a:cs typeface="Arial" panose="020B0604020202020204" pitchFamily="34" charset="0"/>
                        </a:rPr>
                        <a:t>Opmerking:</a:t>
                      </a:r>
                    </a:p>
                    <a:p>
                      <a:r>
                        <a:rPr lang="nl-NL" sz="900" dirty="0">
                          <a:latin typeface="Arial" panose="020B0604020202020204" pitchFamily="34" charset="0"/>
                          <a:cs typeface="Arial" panose="020B0604020202020204" pitchFamily="34" charset="0"/>
                        </a:rPr>
                        <a:t>Het</a:t>
                      </a:r>
                      <a:r>
                        <a:rPr lang="nl-NL" sz="900" baseline="0" dirty="0">
                          <a:latin typeface="Arial" panose="020B0604020202020204" pitchFamily="34" charset="0"/>
                          <a:cs typeface="Arial" panose="020B0604020202020204" pitchFamily="34" charset="0"/>
                        </a:rPr>
                        <a:t> Lucasbericht is destijds mede in het leven geroepen omdat we af wilden van de vele afkondigingen voor aanvang van de vieringen. Daarom leggen we liever niet te veel nadruk op de afkondigingen als communicatiemiddel.</a:t>
                      </a:r>
                      <a:endParaRPr lang="nl-NL"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pic>
        <p:nvPicPr>
          <p:cNvPr id="5" name="Afbeelding 4">
            <a:extLst>
              <a:ext uri="{FF2B5EF4-FFF2-40B4-BE49-F238E27FC236}">
                <a16:creationId xmlns:a16="http://schemas.microsoft.com/office/drawing/2014/main" id="{26D6D3E3-95D4-8C48-BE49-75316859DEB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76256" y="157436"/>
            <a:ext cx="2160240" cy="397939"/>
          </a:xfrm>
          <a:prstGeom prst="rect">
            <a:avLst/>
          </a:prstGeom>
        </p:spPr>
      </p:pic>
      <p:sp>
        <p:nvSpPr>
          <p:cNvPr id="6" name="Title 1"/>
          <p:cNvSpPr txBox="1">
            <a:spLocks/>
          </p:cNvSpPr>
          <p:nvPr/>
        </p:nvSpPr>
        <p:spPr>
          <a:xfrm>
            <a:off x="323528" y="103032"/>
            <a:ext cx="8568952" cy="1021712"/>
          </a:xfrm>
          <a:prstGeom prst="rect">
            <a:avLst/>
          </a:prstGeom>
        </p:spPr>
        <p:txBody>
          <a:bodyPr/>
          <a:lstStyle>
            <a:lvl1pPr algn="l" rtl="0" eaLnBrk="1" fontAlgn="base" hangingPunct="1">
              <a:spcBef>
                <a:spcPct val="0"/>
              </a:spcBef>
              <a:spcAft>
                <a:spcPct val="0"/>
              </a:spcAft>
              <a:defRPr sz="4200" b="1">
                <a:solidFill>
                  <a:schemeClr val="tx2"/>
                </a:solidFill>
                <a:latin typeface="+mj-lt"/>
                <a:ea typeface="+mj-ea"/>
                <a:cs typeface="+mj-cs"/>
              </a:defRPr>
            </a:lvl1pPr>
            <a:lvl2pPr algn="l" rtl="0" eaLnBrk="1" fontAlgn="base" hangingPunct="1">
              <a:spcBef>
                <a:spcPct val="0"/>
              </a:spcBef>
              <a:spcAft>
                <a:spcPct val="0"/>
              </a:spcAft>
              <a:defRPr sz="4200" b="1">
                <a:solidFill>
                  <a:schemeClr val="tx2"/>
                </a:solidFill>
                <a:latin typeface="Arial" charset="0"/>
                <a:ea typeface="ＭＳ Ｐゴシック" pitchFamily="80" charset="-128"/>
              </a:defRPr>
            </a:lvl2pPr>
            <a:lvl3pPr algn="l" rtl="0" eaLnBrk="1" fontAlgn="base" hangingPunct="1">
              <a:spcBef>
                <a:spcPct val="0"/>
              </a:spcBef>
              <a:spcAft>
                <a:spcPct val="0"/>
              </a:spcAft>
              <a:defRPr sz="4200" b="1">
                <a:solidFill>
                  <a:schemeClr val="tx2"/>
                </a:solidFill>
                <a:latin typeface="Arial" charset="0"/>
                <a:ea typeface="ＭＳ Ｐゴシック" pitchFamily="80" charset="-128"/>
              </a:defRPr>
            </a:lvl3pPr>
            <a:lvl4pPr algn="l" rtl="0" eaLnBrk="1" fontAlgn="base" hangingPunct="1">
              <a:spcBef>
                <a:spcPct val="0"/>
              </a:spcBef>
              <a:spcAft>
                <a:spcPct val="0"/>
              </a:spcAft>
              <a:defRPr sz="4200" b="1">
                <a:solidFill>
                  <a:schemeClr val="tx2"/>
                </a:solidFill>
                <a:latin typeface="Arial" charset="0"/>
                <a:ea typeface="ＭＳ Ｐゴシック" pitchFamily="80" charset="-128"/>
              </a:defRPr>
            </a:lvl4pPr>
            <a:lvl5pPr algn="l" rtl="0" eaLnBrk="1" fontAlgn="base" hangingPunct="1">
              <a:spcBef>
                <a:spcPct val="0"/>
              </a:spcBef>
              <a:spcAft>
                <a:spcPct val="0"/>
              </a:spcAft>
              <a:defRPr sz="4200" b="1">
                <a:solidFill>
                  <a:schemeClr val="tx2"/>
                </a:solidFill>
                <a:latin typeface="Arial" charset="0"/>
                <a:ea typeface="ＭＳ Ｐゴシック" pitchFamily="80" charset="-128"/>
              </a:defRPr>
            </a:lvl5pPr>
            <a:lvl6pPr marL="457200" algn="l" rtl="0" eaLnBrk="1" fontAlgn="base" hangingPunct="1">
              <a:spcBef>
                <a:spcPct val="0"/>
              </a:spcBef>
              <a:spcAft>
                <a:spcPct val="0"/>
              </a:spcAft>
              <a:defRPr sz="4200" b="1">
                <a:solidFill>
                  <a:schemeClr val="tx2"/>
                </a:solidFill>
                <a:latin typeface="Arial" charset="0"/>
                <a:ea typeface="ＭＳ Ｐゴシック" pitchFamily="80" charset="-128"/>
              </a:defRPr>
            </a:lvl6pPr>
            <a:lvl7pPr marL="914400" algn="l" rtl="0" eaLnBrk="1" fontAlgn="base" hangingPunct="1">
              <a:spcBef>
                <a:spcPct val="0"/>
              </a:spcBef>
              <a:spcAft>
                <a:spcPct val="0"/>
              </a:spcAft>
              <a:defRPr sz="4200" b="1">
                <a:solidFill>
                  <a:schemeClr val="tx2"/>
                </a:solidFill>
                <a:latin typeface="Arial" charset="0"/>
                <a:ea typeface="ＭＳ Ｐゴシック" pitchFamily="80" charset="-128"/>
              </a:defRPr>
            </a:lvl7pPr>
            <a:lvl8pPr marL="1371600" algn="l" rtl="0" eaLnBrk="1" fontAlgn="base" hangingPunct="1">
              <a:spcBef>
                <a:spcPct val="0"/>
              </a:spcBef>
              <a:spcAft>
                <a:spcPct val="0"/>
              </a:spcAft>
              <a:defRPr sz="4200" b="1">
                <a:solidFill>
                  <a:schemeClr val="tx2"/>
                </a:solidFill>
                <a:latin typeface="Arial" charset="0"/>
                <a:ea typeface="ＭＳ Ｐゴシック" pitchFamily="80" charset="-128"/>
              </a:defRPr>
            </a:lvl8pPr>
            <a:lvl9pPr marL="1828800" algn="l" rtl="0" eaLnBrk="1" fontAlgn="base" hangingPunct="1">
              <a:spcBef>
                <a:spcPct val="0"/>
              </a:spcBef>
              <a:spcAft>
                <a:spcPct val="0"/>
              </a:spcAft>
              <a:defRPr sz="4200" b="1">
                <a:solidFill>
                  <a:schemeClr val="tx2"/>
                </a:solidFill>
                <a:latin typeface="Arial" charset="0"/>
                <a:ea typeface="ＭＳ Ｐゴシック" pitchFamily="80" charset="-128"/>
              </a:defRPr>
            </a:lvl9pPr>
          </a:lstStyle>
          <a:p>
            <a:r>
              <a:rPr lang="en-US" sz="3200" kern="0" dirty="0" err="1"/>
              <a:t>Communicatiekanalen</a:t>
            </a:r>
            <a:r>
              <a:rPr lang="en-US" sz="3200" kern="0" dirty="0"/>
              <a:t>: </a:t>
            </a:r>
            <a:r>
              <a:rPr lang="en-US" sz="3200" kern="0" dirty="0" err="1"/>
              <a:t>inhoud</a:t>
            </a:r>
            <a:r>
              <a:rPr lang="en-US" sz="3200" kern="0" dirty="0"/>
              <a:t/>
            </a:r>
            <a:br>
              <a:rPr lang="en-US" sz="3200" kern="0" dirty="0"/>
            </a:br>
            <a:endParaRPr lang="en-US" sz="3200" kern="0" dirty="0"/>
          </a:p>
        </p:txBody>
      </p:sp>
    </p:spTree>
    <p:extLst>
      <p:ext uri="{BB962C8B-B14F-4D97-AF65-F5344CB8AC3E}">
        <p14:creationId xmlns:p14="http://schemas.microsoft.com/office/powerpoint/2010/main" val="1162413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07504" y="1124744"/>
            <a:ext cx="8784976" cy="6232475"/>
          </a:xfrm>
          <a:prstGeom prst="rect">
            <a:avLst/>
          </a:prstGeom>
        </p:spPr>
        <p:txBody>
          <a:bodyPr wrap="square">
            <a:spAutoFit/>
          </a:bodyPr>
          <a:lstStyle/>
          <a:p>
            <a:r>
              <a:rPr lang="nl-NL" b="1" dirty="0">
                <a:cs typeface="Arial" panose="020B0604020202020204" pitchFamily="34" charset="0"/>
              </a:rPr>
              <a:t>Verbeteringen </a:t>
            </a:r>
            <a:r>
              <a:rPr lang="nl-NL" b="1" dirty="0">
                <a:latin typeface="Arial" panose="020B0604020202020204" pitchFamily="34" charset="0"/>
                <a:cs typeface="Arial" panose="020B0604020202020204" pitchFamily="34" charset="0"/>
              </a:rPr>
              <a:t>kerkblad </a:t>
            </a:r>
            <a:r>
              <a:rPr lang="nl-NL" b="1" dirty="0" err="1">
                <a:latin typeface="Arial" panose="020B0604020202020204" pitchFamily="34" charset="0"/>
                <a:cs typeface="Arial" panose="020B0604020202020204" pitchFamily="34" charset="0"/>
              </a:rPr>
              <a:t>S’amen</a:t>
            </a:r>
            <a:r>
              <a:rPr lang="nl-NL" b="1" dirty="0">
                <a:latin typeface="Arial" panose="020B0604020202020204" pitchFamily="34" charset="0"/>
                <a:cs typeface="Arial" panose="020B0604020202020204" pitchFamily="34" charset="0"/>
              </a:rPr>
              <a:t>:</a:t>
            </a:r>
          </a:p>
          <a:p>
            <a:endParaRPr lang="nl-NL" sz="1100" dirty="0">
              <a:latin typeface="Arial" panose="020B0604020202020204" pitchFamily="34" charset="0"/>
              <a:cs typeface="Arial" panose="020B0604020202020204" pitchFamily="34" charset="0"/>
            </a:endParaRPr>
          </a:p>
          <a:p>
            <a:pPr marL="759143" lvl="1" indent="-457200">
              <a:buFont typeface="Arial" panose="020B0604020202020204" pitchFamily="34" charset="0"/>
              <a:buChar char="•"/>
            </a:pPr>
            <a:r>
              <a:rPr lang="nl-NL" sz="2800" dirty="0">
                <a:cs typeface="Arial" panose="020B0604020202020204" pitchFamily="34" charset="0"/>
              </a:rPr>
              <a:t>Het moderniseren en veiligstellen van het kerkblad </a:t>
            </a:r>
            <a:r>
              <a:rPr lang="nl-NL" sz="2800" dirty="0" err="1">
                <a:cs typeface="Arial" panose="020B0604020202020204" pitchFamily="34" charset="0"/>
              </a:rPr>
              <a:t>S’amen</a:t>
            </a:r>
            <a:r>
              <a:rPr lang="nl-NL" sz="2800" dirty="0">
                <a:cs typeface="Arial" panose="020B0604020202020204" pitchFamily="34" charset="0"/>
              </a:rPr>
              <a:t>. </a:t>
            </a:r>
          </a:p>
          <a:p>
            <a:pPr marL="759143" lvl="1" indent="-457200">
              <a:buFont typeface="Arial" panose="020B0604020202020204" pitchFamily="34" charset="0"/>
              <a:buChar char="•"/>
            </a:pPr>
            <a:r>
              <a:rPr lang="nl-NL" sz="2800" dirty="0">
                <a:cs typeface="Arial" panose="020B0604020202020204" pitchFamily="34" charset="0"/>
              </a:rPr>
              <a:t>Grootste verandering is het </a:t>
            </a:r>
            <a:r>
              <a:rPr lang="nl-NL" sz="2800" b="1" dirty="0">
                <a:cs typeface="Arial" panose="020B0604020202020204" pitchFamily="34" charset="0"/>
              </a:rPr>
              <a:t>versimpelen van het samenstellen</a:t>
            </a:r>
            <a:r>
              <a:rPr lang="nl-NL" sz="2800" dirty="0">
                <a:cs typeface="Arial" panose="020B0604020202020204" pitchFamily="34" charset="0"/>
              </a:rPr>
              <a:t>. Wordt straks gedaan met een all-in-one editor (samenvoegen van de copy in één document)</a:t>
            </a:r>
          </a:p>
          <a:p>
            <a:pPr marL="759143" lvl="1" indent="-457200">
              <a:buFont typeface="Arial" panose="020B0604020202020204" pitchFamily="34" charset="0"/>
              <a:buChar char="•"/>
            </a:pPr>
            <a:r>
              <a:rPr lang="nl-NL" sz="2800" b="1" dirty="0">
                <a:solidFill>
                  <a:srgbClr val="0070C0"/>
                </a:solidFill>
                <a:cs typeface="Arial" panose="020B0604020202020204" pitchFamily="34" charset="0"/>
              </a:rPr>
              <a:t>In</a:t>
            </a:r>
            <a:r>
              <a:rPr lang="nl-NL" sz="2800" b="1" dirty="0">
                <a:cs typeface="Arial" panose="020B0604020202020204" pitchFamily="34" charset="0"/>
              </a:rPr>
              <a:t> </a:t>
            </a:r>
            <a:r>
              <a:rPr lang="nl-NL" sz="2800" b="1" dirty="0">
                <a:solidFill>
                  <a:srgbClr val="FF0000"/>
                </a:solidFill>
                <a:cs typeface="Arial" panose="020B0604020202020204" pitchFamily="34" charset="0"/>
              </a:rPr>
              <a:t>kl</a:t>
            </a:r>
            <a:r>
              <a:rPr lang="nl-NL" sz="2800" b="1" dirty="0">
                <a:solidFill>
                  <a:schemeClr val="accent5">
                    <a:lumMod val="50000"/>
                  </a:schemeClr>
                </a:solidFill>
                <a:cs typeface="Arial" panose="020B0604020202020204" pitchFamily="34" charset="0"/>
              </a:rPr>
              <a:t>eu</a:t>
            </a:r>
            <a:r>
              <a:rPr lang="nl-NL" sz="2800" b="1" dirty="0">
                <a:solidFill>
                  <a:srgbClr val="FFC000"/>
                </a:solidFill>
                <a:cs typeface="Arial" panose="020B0604020202020204" pitchFamily="34" charset="0"/>
              </a:rPr>
              <a:t>r!</a:t>
            </a:r>
          </a:p>
          <a:p>
            <a:pPr marL="301943" lvl="1" indent="0">
              <a:buNone/>
            </a:pPr>
            <a:r>
              <a:rPr lang="nl-NL" dirty="0" smtClean="0">
                <a:latin typeface="Arial" panose="020B0604020202020204" pitchFamily="34" charset="0"/>
                <a:cs typeface="Arial" panose="020B0604020202020204" pitchFamily="34" charset="0"/>
              </a:rPr>
              <a:t>Verschijning </a:t>
            </a:r>
            <a:r>
              <a:rPr lang="nl-NL" b="1" dirty="0">
                <a:latin typeface="Arial" panose="020B0604020202020204" pitchFamily="34" charset="0"/>
                <a:cs typeface="Arial" panose="020B0604020202020204" pitchFamily="34" charset="0"/>
              </a:rPr>
              <a:t>eerste nummer nieuwe stijl: </a:t>
            </a:r>
            <a:r>
              <a:rPr lang="nl-NL" b="1" dirty="0" smtClean="0">
                <a:latin typeface="Arial" panose="020B0604020202020204" pitchFamily="34" charset="0"/>
                <a:cs typeface="Arial" panose="020B0604020202020204" pitchFamily="34" charset="0"/>
              </a:rPr>
              <a:t>april 2019</a:t>
            </a:r>
          </a:p>
          <a:p>
            <a:pPr marL="301943" lvl="1" indent="0">
              <a:buNone/>
            </a:pPr>
            <a:endParaRPr lang="nl-NL" sz="1200" b="1" dirty="0">
              <a:cs typeface="Arial" panose="020B0604020202020204" pitchFamily="34" charset="0"/>
            </a:endParaRPr>
          </a:p>
          <a:p>
            <a:pPr marL="301943" lvl="1" indent="0">
              <a:buNone/>
            </a:pPr>
            <a:r>
              <a:rPr lang="nl-NL" b="1" dirty="0" smtClean="0">
                <a:latin typeface="Arial" panose="020B0604020202020204" pitchFamily="34" charset="0"/>
                <a:cs typeface="Arial" panose="020B0604020202020204" pitchFamily="34" charset="0"/>
              </a:rPr>
              <a:t>Aandachtspunt: </a:t>
            </a:r>
            <a:r>
              <a:rPr lang="nl-NL" dirty="0" smtClean="0">
                <a:latin typeface="Arial" panose="020B0604020202020204" pitchFamily="34" charset="0"/>
                <a:cs typeface="Arial" panose="020B0604020202020204" pitchFamily="34" charset="0"/>
              </a:rPr>
              <a:t>leeftijdsgrens (ondergrens 25/30 jr.) leden voor ontvangst S’amen. Optie af te melden voor ontvangst moet duidelijker en gemakkelijker worden. </a:t>
            </a:r>
          </a:p>
          <a:p>
            <a:pPr marL="301943" lvl="1" indent="0">
              <a:buNone/>
            </a:pPr>
            <a:r>
              <a:rPr lang="nl-NL" dirty="0" smtClean="0">
                <a:cs typeface="Arial" panose="020B0604020202020204" pitchFamily="34" charset="0"/>
              </a:rPr>
              <a:t>Alternatief</a:t>
            </a:r>
            <a:r>
              <a:rPr lang="nl-NL" dirty="0" smtClean="0">
                <a:latin typeface="Arial" panose="020B0604020202020204" pitchFamily="34" charset="0"/>
                <a:cs typeface="Arial" panose="020B0604020202020204" pitchFamily="34" charset="0"/>
              </a:rPr>
              <a:t>: digitaal lezen (link op de website).</a:t>
            </a:r>
          </a:p>
          <a:p>
            <a:pPr marL="301943" lvl="1" indent="0">
              <a:buNone/>
            </a:pPr>
            <a:endParaRPr lang="nl-NL" b="1" dirty="0">
              <a:latin typeface="Arial" panose="020B060402020202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26D6D3E3-95D4-8C48-BE49-75316859DE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157436"/>
            <a:ext cx="2160240" cy="397939"/>
          </a:xfrm>
          <a:prstGeom prst="rect">
            <a:avLst/>
          </a:prstGeom>
        </p:spPr>
      </p:pic>
      <p:sp>
        <p:nvSpPr>
          <p:cNvPr id="5" name="Title 1"/>
          <p:cNvSpPr txBox="1">
            <a:spLocks/>
          </p:cNvSpPr>
          <p:nvPr/>
        </p:nvSpPr>
        <p:spPr>
          <a:xfrm>
            <a:off x="323528" y="103032"/>
            <a:ext cx="8568952" cy="1021712"/>
          </a:xfrm>
          <a:prstGeom prst="rect">
            <a:avLst/>
          </a:prstGeom>
        </p:spPr>
        <p:txBody>
          <a:bodyPr/>
          <a:lstStyle>
            <a:lvl1pPr algn="l" rtl="0" eaLnBrk="1" fontAlgn="base" hangingPunct="1">
              <a:spcBef>
                <a:spcPct val="0"/>
              </a:spcBef>
              <a:spcAft>
                <a:spcPct val="0"/>
              </a:spcAft>
              <a:defRPr sz="4200" b="1">
                <a:solidFill>
                  <a:schemeClr val="tx2"/>
                </a:solidFill>
                <a:latin typeface="+mj-lt"/>
                <a:ea typeface="+mj-ea"/>
                <a:cs typeface="+mj-cs"/>
              </a:defRPr>
            </a:lvl1pPr>
            <a:lvl2pPr algn="l" rtl="0" eaLnBrk="1" fontAlgn="base" hangingPunct="1">
              <a:spcBef>
                <a:spcPct val="0"/>
              </a:spcBef>
              <a:spcAft>
                <a:spcPct val="0"/>
              </a:spcAft>
              <a:defRPr sz="4200" b="1">
                <a:solidFill>
                  <a:schemeClr val="tx2"/>
                </a:solidFill>
                <a:latin typeface="Arial" charset="0"/>
                <a:ea typeface="ＭＳ Ｐゴシック" pitchFamily="80" charset="-128"/>
              </a:defRPr>
            </a:lvl2pPr>
            <a:lvl3pPr algn="l" rtl="0" eaLnBrk="1" fontAlgn="base" hangingPunct="1">
              <a:spcBef>
                <a:spcPct val="0"/>
              </a:spcBef>
              <a:spcAft>
                <a:spcPct val="0"/>
              </a:spcAft>
              <a:defRPr sz="4200" b="1">
                <a:solidFill>
                  <a:schemeClr val="tx2"/>
                </a:solidFill>
                <a:latin typeface="Arial" charset="0"/>
                <a:ea typeface="ＭＳ Ｐゴシック" pitchFamily="80" charset="-128"/>
              </a:defRPr>
            </a:lvl3pPr>
            <a:lvl4pPr algn="l" rtl="0" eaLnBrk="1" fontAlgn="base" hangingPunct="1">
              <a:spcBef>
                <a:spcPct val="0"/>
              </a:spcBef>
              <a:spcAft>
                <a:spcPct val="0"/>
              </a:spcAft>
              <a:defRPr sz="4200" b="1">
                <a:solidFill>
                  <a:schemeClr val="tx2"/>
                </a:solidFill>
                <a:latin typeface="Arial" charset="0"/>
                <a:ea typeface="ＭＳ Ｐゴシック" pitchFamily="80" charset="-128"/>
              </a:defRPr>
            </a:lvl4pPr>
            <a:lvl5pPr algn="l" rtl="0" eaLnBrk="1" fontAlgn="base" hangingPunct="1">
              <a:spcBef>
                <a:spcPct val="0"/>
              </a:spcBef>
              <a:spcAft>
                <a:spcPct val="0"/>
              </a:spcAft>
              <a:defRPr sz="4200" b="1">
                <a:solidFill>
                  <a:schemeClr val="tx2"/>
                </a:solidFill>
                <a:latin typeface="Arial" charset="0"/>
                <a:ea typeface="ＭＳ Ｐゴシック" pitchFamily="80" charset="-128"/>
              </a:defRPr>
            </a:lvl5pPr>
            <a:lvl6pPr marL="457200" algn="l" rtl="0" eaLnBrk="1" fontAlgn="base" hangingPunct="1">
              <a:spcBef>
                <a:spcPct val="0"/>
              </a:spcBef>
              <a:spcAft>
                <a:spcPct val="0"/>
              </a:spcAft>
              <a:defRPr sz="4200" b="1">
                <a:solidFill>
                  <a:schemeClr val="tx2"/>
                </a:solidFill>
                <a:latin typeface="Arial" charset="0"/>
                <a:ea typeface="ＭＳ Ｐゴシック" pitchFamily="80" charset="-128"/>
              </a:defRPr>
            </a:lvl6pPr>
            <a:lvl7pPr marL="914400" algn="l" rtl="0" eaLnBrk="1" fontAlgn="base" hangingPunct="1">
              <a:spcBef>
                <a:spcPct val="0"/>
              </a:spcBef>
              <a:spcAft>
                <a:spcPct val="0"/>
              </a:spcAft>
              <a:defRPr sz="4200" b="1">
                <a:solidFill>
                  <a:schemeClr val="tx2"/>
                </a:solidFill>
                <a:latin typeface="Arial" charset="0"/>
                <a:ea typeface="ＭＳ Ｐゴシック" pitchFamily="80" charset="-128"/>
              </a:defRPr>
            </a:lvl7pPr>
            <a:lvl8pPr marL="1371600" algn="l" rtl="0" eaLnBrk="1" fontAlgn="base" hangingPunct="1">
              <a:spcBef>
                <a:spcPct val="0"/>
              </a:spcBef>
              <a:spcAft>
                <a:spcPct val="0"/>
              </a:spcAft>
              <a:defRPr sz="4200" b="1">
                <a:solidFill>
                  <a:schemeClr val="tx2"/>
                </a:solidFill>
                <a:latin typeface="Arial" charset="0"/>
                <a:ea typeface="ＭＳ Ｐゴシック" pitchFamily="80" charset="-128"/>
              </a:defRPr>
            </a:lvl8pPr>
            <a:lvl9pPr marL="1828800" algn="l" rtl="0" eaLnBrk="1" fontAlgn="base" hangingPunct="1">
              <a:spcBef>
                <a:spcPct val="0"/>
              </a:spcBef>
              <a:spcAft>
                <a:spcPct val="0"/>
              </a:spcAft>
              <a:defRPr sz="4200" b="1">
                <a:solidFill>
                  <a:schemeClr val="tx2"/>
                </a:solidFill>
                <a:latin typeface="Arial" charset="0"/>
                <a:ea typeface="ＭＳ Ｐゴシック" pitchFamily="80" charset="-128"/>
              </a:defRPr>
            </a:lvl9pPr>
          </a:lstStyle>
          <a:p>
            <a:r>
              <a:rPr lang="en-US" sz="3200" kern="0" dirty="0" err="1"/>
              <a:t>Verbeteringen</a:t>
            </a:r>
            <a:r>
              <a:rPr lang="en-US" sz="3200" kern="0" dirty="0"/>
              <a:t> </a:t>
            </a:r>
            <a:r>
              <a:rPr lang="en-US" sz="3200" kern="0" dirty="0" err="1"/>
              <a:t>kerkblad</a:t>
            </a:r>
            <a:r>
              <a:rPr lang="en-US" sz="3200" kern="0" dirty="0"/>
              <a:t> </a:t>
            </a:r>
            <a:r>
              <a:rPr lang="en-US" sz="3200" kern="0" dirty="0" err="1"/>
              <a:t>S’amen</a:t>
            </a:r>
            <a:endParaRPr lang="en-US" sz="3200" kern="0" dirty="0"/>
          </a:p>
          <a:p>
            <a:r>
              <a:rPr lang="en-US" sz="2400" kern="0" dirty="0" err="1"/>
              <a:t>Nieuwe</a:t>
            </a:r>
            <a:r>
              <a:rPr lang="en-US" sz="2400" kern="0" dirty="0"/>
              <a:t> editor </a:t>
            </a:r>
            <a:r>
              <a:rPr lang="en-US" sz="2400" kern="0" dirty="0" err="1"/>
              <a:t>voor</a:t>
            </a:r>
            <a:r>
              <a:rPr lang="en-US" sz="2400" kern="0" dirty="0"/>
              <a:t> </a:t>
            </a:r>
            <a:r>
              <a:rPr lang="en-US" sz="2400" kern="0" dirty="0" err="1"/>
              <a:t>verbetering</a:t>
            </a:r>
            <a:r>
              <a:rPr lang="en-US" sz="2400" kern="0" dirty="0"/>
              <a:t> efficiency</a:t>
            </a:r>
            <a:endParaRPr lang="en-US" sz="2000" kern="0" dirty="0"/>
          </a:p>
        </p:txBody>
      </p:sp>
    </p:spTree>
    <p:extLst>
      <p:ext uri="{BB962C8B-B14F-4D97-AF65-F5344CB8AC3E}">
        <p14:creationId xmlns:p14="http://schemas.microsoft.com/office/powerpoint/2010/main" val="3676949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1152" y="2060848"/>
            <a:ext cx="7416824" cy="5562618"/>
          </a:xfrm>
          <a:prstGeom prst="rect">
            <a:avLst/>
          </a:prstGeom>
        </p:spPr>
      </p:pic>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32655"/>
            <a:ext cx="5832648" cy="3280865"/>
          </a:xfrm>
          <a:prstGeom prst="rect">
            <a:avLst/>
          </a:prstGeom>
        </p:spPr>
      </p:pic>
      <p:sp>
        <p:nvSpPr>
          <p:cNvPr id="4" name="Rechthoek 3"/>
          <p:cNvSpPr/>
          <p:nvPr/>
        </p:nvSpPr>
        <p:spPr>
          <a:xfrm>
            <a:off x="6228184" y="596587"/>
            <a:ext cx="2808312" cy="1200329"/>
          </a:xfrm>
          <a:prstGeom prst="rect">
            <a:avLst/>
          </a:prstGeom>
        </p:spPr>
        <p:txBody>
          <a:bodyPr wrap="square">
            <a:spAutoFit/>
          </a:bodyPr>
          <a:lstStyle/>
          <a:p>
            <a:pPr marL="301943" lvl="1" indent="0">
              <a:buNone/>
            </a:pPr>
            <a:r>
              <a:rPr lang="nl-NL" dirty="0">
                <a:cs typeface="Arial" panose="020B0604020202020204" pitchFamily="34" charset="0"/>
              </a:rPr>
              <a:t>Cursus: </a:t>
            </a:r>
            <a:endParaRPr lang="nl-NL" dirty="0" smtClean="0">
              <a:cs typeface="Arial" panose="020B0604020202020204" pitchFamily="34" charset="0"/>
            </a:endParaRPr>
          </a:p>
          <a:p>
            <a:pPr marL="301943" lvl="1" indent="0">
              <a:buNone/>
            </a:pPr>
            <a:r>
              <a:rPr lang="nl-NL" dirty="0" smtClean="0">
                <a:cs typeface="Arial" panose="020B0604020202020204" pitchFamily="34" charset="0"/>
              </a:rPr>
              <a:t>17 </a:t>
            </a:r>
            <a:r>
              <a:rPr lang="nl-NL" dirty="0">
                <a:cs typeface="Arial" panose="020B0604020202020204" pitchFamily="34" charset="0"/>
              </a:rPr>
              <a:t>januari 2019 </a:t>
            </a:r>
            <a:endParaRPr lang="nl-NL" dirty="0" smtClean="0">
              <a:cs typeface="Arial" panose="020B0604020202020204" pitchFamily="34" charset="0"/>
            </a:endParaRPr>
          </a:p>
          <a:p>
            <a:pPr marL="301943" lvl="1" indent="0">
              <a:buNone/>
            </a:pPr>
            <a:r>
              <a:rPr lang="nl-NL" dirty="0" smtClean="0">
                <a:cs typeface="Arial" panose="020B0604020202020204" pitchFamily="34" charset="0"/>
              </a:rPr>
              <a:t>(</a:t>
            </a:r>
            <a:r>
              <a:rPr lang="nl-NL" dirty="0">
                <a:cs typeface="Arial" panose="020B0604020202020204" pitchFamily="34" charset="0"/>
              </a:rPr>
              <a:t>hands on)</a:t>
            </a:r>
          </a:p>
        </p:txBody>
      </p:sp>
    </p:spTree>
    <p:extLst>
      <p:ext uri="{BB962C8B-B14F-4D97-AF65-F5344CB8AC3E}">
        <p14:creationId xmlns:p14="http://schemas.microsoft.com/office/powerpoint/2010/main" val="3556274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625252"/>
            <a:ext cx="8964488" cy="1143000"/>
          </a:xfrm>
        </p:spPr>
        <p:txBody>
          <a:bodyPr/>
          <a:lstStyle/>
          <a:p>
            <a:r>
              <a:rPr lang="nl-NL" sz="3200" dirty="0" smtClean="0"/>
              <a:t>Mailadressen gekoppeld aan domeinnaam:</a:t>
            </a:r>
            <a:endParaRPr lang="nl-NL" sz="3200" dirty="0"/>
          </a:p>
        </p:txBody>
      </p:sp>
      <p:sp>
        <p:nvSpPr>
          <p:cNvPr id="3" name="Tijdelijke aanduiding voor inhoud 2"/>
          <p:cNvSpPr>
            <a:spLocks noGrp="1"/>
          </p:cNvSpPr>
          <p:nvPr>
            <p:ph idx="1"/>
          </p:nvPr>
        </p:nvSpPr>
        <p:spPr>
          <a:xfrm>
            <a:off x="512670" y="1196752"/>
            <a:ext cx="7772400" cy="4114800"/>
          </a:xfrm>
        </p:spPr>
        <p:txBody>
          <a:bodyPr/>
          <a:lstStyle/>
          <a:p>
            <a:endParaRPr lang="nl-NL" u="sng" dirty="0" smtClean="0"/>
          </a:p>
          <a:p>
            <a:r>
              <a:rPr lang="nl-NL" u="sng" dirty="0" smtClean="0"/>
              <a:t>…@ProtestantsegemeenteBreda.nl </a:t>
            </a:r>
          </a:p>
          <a:p>
            <a:r>
              <a:rPr lang="nl-NL" dirty="0"/>
              <a:t>z</a:t>
            </a:r>
            <a:r>
              <a:rPr lang="nl-NL" dirty="0" smtClean="0"/>
              <a:t>ijn doorgezet naar  </a:t>
            </a:r>
            <a:r>
              <a:rPr lang="nl-NL" u="sng" dirty="0" smtClean="0"/>
              <a:t>….@PKNBreda.nl </a:t>
            </a:r>
          </a:p>
          <a:p>
            <a:r>
              <a:rPr lang="nl-NL" dirty="0" smtClean="0"/>
              <a:t>Ook krijgt de afzender een melding dat het mailadres is gewijzigd.</a:t>
            </a:r>
          </a:p>
          <a:p>
            <a:r>
              <a:rPr lang="nl-NL" smtClean="0"/>
              <a:t>Bijvoorbeeld:</a:t>
            </a:r>
            <a:endParaRPr lang="nl-NL" dirty="0"/>
          </a:p>
          <a:p>
            <a:pPr lvl="0"/>
            <a:r>
              <a:rPr lang="nl-NL" sz="1800" u="sng" dirty="0" smtClean="0">
                <a:hlinkClick r:id="rId2"/>
              </a:rPr>
              <a:t>finad@protestantsegemeentebreda.nl</a:t>
            </a:r>
            <a:r>
              <a:rPr lang="nl-NL" sz="1800" u="sng" dirty="0" smtClean="0"/>
              <a:t> = </a:t>
            </a:r>
            <a:r>
              <a:rPr lang="nl-NL" sz="1800" u="sng" dirty="0" smtClean="0">
                <a:hlinkClick r:id="rId3"/>
              </a:rPr>
              <a:t>finad@PKNBreda.nl</a:t>
            </a:r>
            <a:r>
              <a:rPr lang="nl-NL" sz="1800" u="sng" dirty="0" smtClean="0"/>
              <a:t> </a:t>
            </a:r>
            <a:endParaRPr lang="nl-NL" sz="1800" dirty="0"/>
          </a:p>
          <a:p>
            <a:pPr lvl="0"/>
            <a:r>
              <a:rPr lang="nl-NL" sz="1800" u="sng" dirty="0" smtClean="0">
                <a:hlinkClick r:id="rId4"/>
              </a:rPr>
              <a:t>samen@protestantsegemeentebreda.nl</a:t>
            </a:r>
            <a:r>
              <a:rPr lang="nl-NL" sz="1800" u="sng" dirty="0" smtClean="0"/>
              <a:t> = </a:t>
            </a:r>
            <a:r>
              <a:rPr lang="nl-NL" sz="1800" u="sng" dirty="0" smtClean="0">
                <a:hlinkClick r:id="rId5"/>
              </a:rPr>
              <a:t>Samen@PKNBreda.nl</a:t>
            </a:r>
            <a:r>
              <a:rPr lang="nl-NL" sz="1800" u="sng" dirty="0" smtClean="0"/>
              <a:t> </a:t>
            </a:r>
            <a:endParaRPr lang="nl-NL" sz="1800" dirty="0"/>
          </a:p>
          <a:p>
            <a:pPr lvl="0"/>
            <a:r>
              <a:rPr lang="nl-NL" sz="1800" u="sng" dirty="0" smtClean="0">
                <a:hlinkClick r:id="rId6"/>
              </a:rPr>
              <a:t>diaconie@protestantsegemeentebreda.nl</a:t>
            </a:r>
            <a:r>
              <a:rPr lang="nl-NL" sz="1800" u="sng" dirty="0" smtClean="0"/>
              <a:t> = </a:t>
            </a:r>
            <a:r>
              <a:rPr lang="nl-NL" sz="1800" u="sng" dirty="0" smtClean="0">
                <a:hlinkClick r:id="rId7"/>
              </a:rPr>
              <a:t>Diaconie@PKNBreda.nl</a:t>
            </a:r>
            <a:r>
              <a:rPr lang="nl-NL" sz="1800" u="sng" dirty="0" smtClean="0"/>
              <a:t> </a:t>
            </a:r>
            <a:endParaRPr lang="nl-NL" sz="1800" dirty="0"/>
          </a:p>
          <a:p>
            <a:pPr lvl="0"/>
            <a:r>
              <a:rPr lang="nl-NL" sz="1800" u="sng" dirty="0" smtClean="0">
                <a:hlinkClick r:id="rId8"/>
              </a:rPr>
              <a:t>scriba@protestantsegemeentebreda.nl</a:t>
            </a:r>
            <a:r>
              <a:rPr lang="nl-NL" sz="1800" u="sng" dirty="0" smtClean="0"/>
              <a:t> = </a:t>
            </a:r>
            <a:r>
              <a:rPr lang="nl-NL" sz="1800" u="sng" dirty="0" smtClean="0">
                <a:hlinkClick r:id="rId9"/>
              </a:rPr>
              <a:t>scriba@PKNBreda.nl</a:t>
            </a:r>
            <a:r>
              <a:rPr lang="nl-NL" sz="1800" u="sng" dirty="0" smtClean="0"/>
              <a:t> </a:t>
            </a:r>
            <a:endParaRPr lang="nl-NL" sz="1800" dirty="0"/>
          </a:p>
          <a:p>
            <a:pPr lvl="0"/>
            <a:r>
              <a:rPr lang="nl-NL" sz="1800" dirty="0" smtClean="0"/>
              <a:t>Etc.  </a:t>
            </a:r>
            <a:r>
              <a:rPr lang="nl-NL" sz="1800" dirty="0" err="1" smtClean="0"/>
              <a:t>Etc</a:t>
            </a:r>
            <a:r>
              <a:rPr lang="nl-NL" sz="1800" dirty="0" smtClean="0"/>
              <a:t>…</a:t>
            </a:r>
            <a:endParaRPr lang="nl-NL" sz="1800" dirty="0"/>
          </a:p>
          <a:p>
            <a:endParaRPr lang="nl-NL" dirty="0" smtClean="0"/>
          </a:p>
          <a:p>
            <a:endParaRPr lang="nl-NL" dirty="0"/>
          </a:p>
          <a:p>
            <a:endParaRPr lang="nl-NL" dirty="0"/>
          </a:p>
        </p:txBody>
      </p:sp>
    </p:spTree>
    <p:extLst>
      <p:ext uri="{BB962C8B-B14F-4D97-AF65-F5344CB8AC3E}">
        <p14:creationId xmlns:p14="http://schemas.microsoft.com/office/powerpoint/2010/main" val="3566141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11.png"/>
          <p:cNvPicPr>
            <a:picLocks noGrp="1" noChangeAspect="1"/>
          </p:cNvPicPr>
          <p:nvPr>
            <p:ph idx="1"/>
          </p:nvPr>
        </p:nvPicPr>
        <p:blipFill rotWithShape="1">
          <a:blip r:embed="rId2">
            <a:extLst>
              <a:ext uri="{28A0092B-C50C-407E-A947-70E740481C1C}">
                <a14:useLocalDpi xmlns:a14="http://schemas.microsoft.com/office/drawing/2010/main" val="0"/>
              </a:ext>
            </a:extLst>
          </a:blip>
          <a:srcRect t="-2" b="2"/>
          <a:stretch/>
        </p:blipFill>
        <p:spPr>
          <a:xfrm>
            <a:off x="0" y="0"/>
            <a:ext cx="9144000" cy="6858000"/>
          </a:xfrm>
        </p:spPr>
      </p:pic>
    </p:spTree>
    <p:extLst>
      <p:ext uri="{BB962C8B-B14F-4D97-AF65-F5344CB8AC3E}">
        <p14:creationId xmlns:p14="http://schemas.microsoft.com/office/powerpoint/2010/main" val="1540087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12.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82" t="664" r="-1" b="1"/>
          <a:stretch/>
        </p:blipFill>
        <p:spPr>
          <a:xfrm>
            <a:off x="-78100" y="0"/>
            <a:ext cx="9222100" cy="6857999"/>
          </a:xfrm>
        </p:spPr>
      </p:pic>
      <p:sp>
        <p:nvSpPr>
          <p:cNvPr id="3" name="Tekstvak 2">
            <a:extLst>
              <a:ext uri="{FF2B5EF4-FFF2-40B4-BE49-F238E27FC236}">
                <a16:creationId xmlns:a16="http://schemas.microsoft.com/office/drawing/2014/main" id="{33D014CF-CD1C-E445-93B3-49F540EDBD84}"/>
              </a:ext>
            </a:extLst>
          </p:cNvPr>
          <p:cNvSpPr txBox="1"/>
          <p:nvPr/>
        </p:nvSpPr>
        <p:spPr>
          <a:xfrm>
            <a:off x="1547775" y="5733256"/>
            <a:ext cx="6735794" cy="707886"/>
          </a:xfrm>
          <a:prstGeom prst="rect">
            <a:avLst/>
          </a:prstGeom>
          <a:noFill/>
        </p:spPr>
        <p:txBody>
          <a:bodyPr wrap="square" rtlCol="0">
            <a:spAutoFit/>
          </a:bodyPr>
          <a:lstStyle/>
          <a:p>
            <a:r>
              <a:rPr lang="nl-NL" sz="4000" dirty="0">
                <a:solidFill>
                  <a:schemeClr val="bg1"/>
                </a:solidFill>
              </a:rPr>
              <a:t>2019: Op naar klus 3 en 4!</a:t>
            </a:r>
          </a:p>
        </p:txBody>
      </p:sp>
      <p:pic>
        <p:nvPicPr>
          <p:cNvPr id="6" name="Afbeelding 5" descr="Afbeelding met tekst, buiten&#10;&#10;&#10;&#10;Automatisch gegenereerde beschrijving">
            <a:extLst>
              <a:ext uri="{FF2B5EF4-FFF2-40B4-BE49-F238E27FC236}">
                <a16:creationId xmlns:a16="http://schemas.microsoft.com/office/drawing/2014/main" id="{80DA32A8-A620-F74F-AC4E-CBFAA1E46F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2294" y="458336"/>
            <a:ext cx="1062084" cy="2883804"/>
          </a:xfrm>
          <a:prstGeom prst="rect">
            <a:avLst/>
          </a:prstGeom>
        </p:spPr>
      </p:pic>
    </p:spTree>
    <p:extLst>
      <p:ext uri="{BB962C8B-B14F-4D97-AF65-F5344CB8AC3E}">
        <p14:creationId xmlns:p14="http://schemas.microsoft.com/office/powerpoint/2010/main" val="438228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3400" y="980728"/>
            <a:ext cx="7772400" cy="4824536"/>
          </a:xfrm>
        </p:spPr>
        <p:txBody>
          <a:bodyPr/>
          <a:lstStyle/>
          <a:p>
            <a:pPr algn="ctr"/>
            <a:r>
              <a:rPr lang="nl-NL" sz="3600" dirty="0">
                <a:hlinkClick r:id="rId2"/>
              </a:rPr>
              <a:t/>
            </a:r>
            <a:br>
              <a:rPr lang="nl-NL" sz="3600" dirty="0">
                <a:hlinkClick r:id="rId2"/>
              </a:rPr>
            </a:br>
            <a:r>
              <a:rPr lang="nl-NL" sz="3600" dirty="0">
                <a:hlinkClick r:id="rId2"/>
              </a:rPr>
              <a:t/>
            </a:r>
            <a:br>
              <a:rPr lang="nl-NL" sz="3600" dirty="0">
                <a:hlinkClick r:id="rId2"/>
              </a:rPr>
            </a:br>
            <a:r>
              <a:rPr lang="nl-NL" sz="3600" dirty="0">
                <a:hlinkClick r:id="rId2"/>
              </a:rPr>
              <a:t>https://www.pknbreda.nl/werkspot</a:t>
            </a:r>
            <a:r>
              <a:rPr lang="nl-NL" sz="3600" dirty="0"/>
              <a:t/>
            </a:r>
            <a:br>
              <a:rPr lang="nl-NL" sz="3600" dirty="0"/>
            </a:br>
            <a:r>
              <a:rPr lang="nl-NL" sz="3600" dirty="0"/>
              <a:t/>
            </a:r>
            <a:br>
              <a:rPr lang="nl-NL" sz="3600" dirty="0"/>
            </a:br>
            <a:r>
              <a:rPr lang="nl-NL" sz="3600" dirty="0" smtClean="0"/>
              <a:t>Dank </a:t>
            </a:r>
            <a:r>
              <a:rPr lang="nl-NL" sz="3600" dirty="0"/>
              <a:t>voor jullie aandacht! </a:t>
            </a:r>
            <a:r>
              <a:rPr lang="nl-NL" sz="3600" dirty="0" smtClean="0"/>
              <a:t/>
            </a:r>
            <a:br>
              <a:rPr lang="nl-NL" sz="3600" dirty="0" smtClean="0"/>
            </a:br>
            <a:r>
              <a:rPr lang="nl-NL" sz="3600" dirty="0" smtClean="0"/>
              <a:t/>
            </a:r>
            <a:br>
              <a:rPr lang="nl-NL" sz="3600" dirty="0" smtClean="0"/>
            </a:br>
            <a:r>
              <a:rPr lang="nl-NL" sz="2800" dirty="0"/>
              <a:t>Marlies Brandwijk. Jan Freark </a:t>
            </a:r>
            <a:r>
              <a:rPr lang="nl-NL" sz="2800" dirty="0" err="1"/>
              <a:t>Hoogkamp</a:t>
            </a:r>
            <a:r>
              <a:rPr lang="nl-NL" sz="2800" dirty="0"/>
              <a:t>. Ton van Prooijen. Tika Rozendaal-Krijthe en Rob Visser</a:t>
            </a:r>
            <a:r>
              <a:rPr lang="nl-NL" dirty="0"/>
              <a:t/>
            </a:r>
            <a:br>
              <a:rPr lang="nl-NL" dirty="0"/>
            </a:br>
            <a:endParaRPr lang="nl-NL" sz="3600" dirty="0"/>
          </a:p>
        </p:txBody>
      </p:sp>
    </p:spTree>
    <p:extLst>
      <p:ext uri="{BB962C8B-B14F-4D97-AF65-F5344CB8AC3E}">
        <p14:creationId xmlns:p14="http://schemas.microsoft.com/office/powerpoint/2010/main" val="652871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32772AE5-BFF1-7241-AA15-D795FB0552AE}"/>
              </a:ext>
            </a:extLst>
          </p:cNvPr>
          <p:cNvSpPr txBox="1">
            <a:spLocks/>
          </p:cNvSpPr>
          <p:nvPr/>
        </p:nvSpPr>
        <p:spPr>
          <a:xfrm>
            <a:off x="251520" y="518976"/>
            <a:ext cx="8352928" cy="5790344"/>
          </a:xfrm>
          <a:prstGeom prst="rect">
            <a:avLst/>
          </a:prstGeom>
        </p:spPr>
        <p:txBody>
          <a:bodyPr>
            <a:normAutofit fontScale="925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nl-NL" sz="3200" b="1" dirty="0">
                <a:latin typeface="Arial" panose="020B0604020202020204" pitchFamily="34" charset="0"/>
                <a:cs typeface="Arial" panose="020B0604020202020204" pitchFamily="34" charset="0"/>
              </a:rPr>
              <a:t>Doelen van deze presentatie:</a:t>
            </a:r>
            <a:br>
              <a:rPr lang="nl-NL" sz="3200" b="1" dirty="0">
                <a:latin typeface="Arial" panose="020B0604020202020204" pitchFamily="34" charset="0"/>
                <a:cs typeface="Arial" panose="020B0604020202020204" pitchFamily="34" charset="0"/>
              </a:rPr>
            </a:br>
            <a:endParaRPr lang="nl-NL" sz="1400" b="1" dirty="0">
              <a:latin typeface="Arial" panose="020B0604020202020204" pitchFamily="34" charset="0"/>
              <a:cs typeface="Arial" panose="020B0604020202020204" pitchFamily="34" charset="0"/>
            </a:endParaRPr>
          </a:p>
          <a:p>
            <a:pPr lvl="1">
              <a:buFont typeface="Arial" panose="020B0604020202020204" pitchFamily="34" charset="0"/>
              <a:buChar char="•"/>
            </a:pPr>
            <a:r>
              <a:rPr lang="nl-NL" sz="3200" dirty="0">
                <a:latin typeface="Arial" panose="020B0604020202020204" pitchFamily="34" charset="0"/>
                <a:cs typeface="Arial" panose="020B0604020202020204" pitchFamily="34" charset="0"/>
              </a:rPr>
              <a:t>Sectieteams en centrale kerkenraad </a:t>
            </a:r>
            <a:r>
              <a:rPr lang="nl-NL" sz="3200" b="1" dirty="0">
                <a:latin typeface="Arial" panose="020B0604020202020204" pitchFamily="34" charset="0"/>
                <a:cs typeface="Arial" panose="020B0604020202020204" pitchFamily="34" charset="0"/>
              </a:rPr>
              <a:t>informeren</a:t>
            </a:r>
            <a:r>
              <a:rPr lang="nl-NL" sz="3200" dirty="0">
                <a:latin typeface="Arial" panose="020B0604020202020204" pitchFamily="34" charset="0"/>
                <a:cs typeface="Arial" panose="020B0604020202020204" pitchFamily="34" charset="0"/>
              </a:rPr>
              <a:t> over plan van aanpak, huidige status en volgende stappen van de werkgroep communicatie van de Protestantse Gemeente Breda.</a:t>
            </a:r>
            <a:br>
              <a:rPr lang="nl-NL" sz="3200" dirty="0">
                <a:latin typeface="Arial" panose="020B0604020202020204" pitchFamily="34" charset="0"/>
                <a:cs typeface="Arial" panose="020B0604020202020204" pitchFamily="34" charset="0"/>
              </a:rPr>
            </a:br>
            <a:r>
              <a:rPr lang="nl-NL" sz="3200" dirty="0">
                <a:latin typeface="Arial" panose="020B0604020202020204" pitchFamily="34" charset="0"/>
                <a:cs typeface="Arial" panose="020B0604020202020204" pitchFamily="34" charset="0"/>
              </a:rPr>
              <a:t> </a:t>
            </a:r>
          </a:p>
          <a:p>
            <a:pPr lvl="1">
              <a:buFont typeface="Arial" panose="020B0604020202020204" pitchFamily="34" charset="0"/>
              <a:buChar char="•"/>
            </a:pPr>
            <a:r>
              <a:rPr lang="nl-NL" sz="3200" b="1" dirty="0">
                <a:latin typeface="Arial" panose="020B0604020202020204" pitchFamily="34" charset="0"/>
                <a:cs typeface="Arial" panose="020B0604020202020204" pitchFamily="34" charset="0"/>
              </a:rPr>
              <a:t>Overzicht </a:t>
            </a:r>
            <a:r>
              <a:rPr lang="nl-NL" sz="3200" dirty="0">
                <a:latin typeface="Arial" panose="020B0604020202020204" pitchFamily="34" charset="0"/>
                <a:cs typeface="Arial" panose="020B0604020202020204" pitchFamily="34" charset="0"/>
              </a:rPr>
              <a:t>geven van </a:t>
            </a:r>
            <a:r>
              <a:rPr lang="nl-NL" sz="3200" b="1" dirty="0">
                <a:latin typeface="Arial" panose="020B0604020202020204" pitchFamily="34" charset="0"/>
                <a:cs typeface="Arial" panose="020B0604020202020204" pitchFamily="34" charset="0"/>
              </a:rPr>
              <a:t>communicatiekanalen</a:t>
            </a:r>
            <a:r>
              <a:rPr lang="nl-NL" sz="3200" dirty="0">
                <a:latin typeface="Arial" panose="020B0604020202020204" pitchFamily="34" charset="0"/>
                <a:cs typeface="Arial" panose="020B0604020202020204" pitchFamily="34" charset="0"/>
              </a:rPr>
              <a:t>.</a:t>
            </a:r>
            <a:br>
              <a:rPr lang="nl-NL" sz="3200" dirty="0">
                <a:latin typeface="Arial" panose="020B0604020202020204" pitchFamily="34" charset="0"/>
                <a:cs typeface="Arial" panose="020B0604020202020204" pitchFamily="34" charset="0"/>
              </a:rPr>
            </a:br>
            <a:endParaRPr lang="nl-NL" sz="3200" dirty="0">
              <a:latin typeface="Arial" panose="020B0604020202020204" pitchFamily="34" charset="0"/>
              <a:cs typeface="Arial" panose="020B0604020202020204" pitchFamily="34" charset="0"/>
            </a:endParaRPr>
          </a:p>
          <a:p>
            <a:pPr lvl="1">
              <a:buFont typeface="Arial" panose="020B0604020202020204" pitchFamily="34" charset="0"/>
              <a:buChar char="•"/>
            </a:pPr>
            <a:r>
              <a:rPr lang="nl-NL" sz="3200" b="1" dirty="0">
                <a:latin typeface="Arial" panose="020B0604020202020204" pitchFamily="34" charset="0"/>
                <a:cs typeface="Arial" panose="020B0604020202020204" pitchFamily="34" charset="0"/>
              </a:rPr>
              <a:t>Feedback verzamelen </a:t>
            </a:r>
            <a:r>
              <a:rPr lang="nl-NL" sz="3200" dirty="0">
                <a:latin typeface="Arial" panose="020B0604020202020204" pitchFamily="34" charset="0"/>
                <a:cs typeface="Arial" panose="020B0604020202020204" pitchFamily="34" charset="0"/>
              </a:rPr>
              <a:t>over gemaakte stappen en de plannen</a:t>
            </a:r>
          </a:p>
          <a:p>
            <a:pPr marL="301943" lvl="1" indent="0">
              <a:buNone/>
            </a:pPr>
            <a:endParaRPr lang="nl-NL" sz="3000" dirty="0">
              <a:latin typeface="Arial" panose="020B0604020202020204" pitchFamily="34" charset="0"/>
              <a:cs typeface="Arial" panose="020B0604020202020204" pitchFamily="34" charset="0"/>
            </a:endParaRPr>
          </a:p>
        </p:txBody>
      </p:sp>
      <p:pic>
        <p:nvPicPr>
          <p:cNvPr id="5" name="Afbeelding 4">
            <a:extLst>
              <a:ext uri="{FF2B5EF4-FFF2-40B4-BE49-F238E27FC236}">
                <a16:creationId xmlns:a16="http://schemas.microsoft.com/office/drawing/2014/main" id="{26D6D3E3-95D4-8C48-BE49-75316859DE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121037"/>
            <a:ext cx="2160240" cy="397939"/>
          </a:xfrm>
          <a:prstGeom prst="rect">
            <a:avLst/>
          </a:prstGeom>
        </p:spPr>
      </p:pic>
    </p:spTree>
    <p:extLst>
      <p:ext uri="{BB962C8B-B14F-4D97-AF65-F5344CB8AC3E}">
        <p14:creationId xmlns:p14="http://schemas.microsoft.com/office/powerpoint/2010/main" val="3603344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03032"/>
            <a:ext cx="7772400" cy="1143000"/>
          </a:xfrm>
        </p:spPr>
        <p:txBody>
          <a:bodyPr/>
          <a:lstStyle/>
          <a:p>
            <a:r>
              <a:rPr lang="en-US" sz="3200" dirty="0"/>
              <a:t>Even </a:t>
            </a:r>
            <a:r>
              <a:rPr lang="en-US" sz="3200" dirty="0" err="1"/>
              <a:t>een</a:t>
            </a:r>
            <a:r>
              <a:rPr lang="en-US" sz="3200" dirty="0"/>
              <a:t> </a:t>
            </a:r>
            <a:r>
              <a:rPr lang="en-US" sz="3200" dirty="0" err="1"/>
              <a:t>stapje</a:t>
            </a:r>
            <a:r>
              <a:rPr lang="en-US" sz="3200" dirty="0"/>
              <a:t> </a:t>
            </a:r>
            <a:r>
              <a:rPr lang="en-US" sz="3200" dirty="0" err="1"/>
              <a:t>terug</a:t>
            </a:r>
            <a:r>
              <a:rPr lang="en-US" sz="3200" dirty="0"/>
              <a:t> (1)</a:t>
            </a:r>
            <a:r>
              <a:rPr lang="en-US" dirty="0"/>
              <a:t/>
            </a:r>
            <a:br>
              <a:rPr lang="en-US" dirty="0"/>
            </a:br>
            <a:r>
              <a:rPr lang="en-US" sz="2000" dirty="0"/>
              <a:t>Hoe is het </a:t>
            </a:r>
            <a:r>
              <a:rPr lang="en-US" sz="2000" dirty="0" err="1"/>
              <a:t>ook</a:t>
            </a:r>
            <a:r>
              <a:rPr lang="en-US" sz="2000" dirty="0"/>
              <a:t> </a:t>
            </a:r>
            <a:r>
              <a:rPr lang="en-US" sz="2000" dirty="0" err="1"/>
              <a:t>alweer</a:t>
            </a:r>
            <a:r>
              <a:rPr lang="en-US" sz="2000" dirty="0"/>
              <a:t> </a:t>
            </a:r>
            <a:r>
              <a:rPr lang="en-US" sz="2000" dirty="0" err="1"/>
              <a:t>begonnen</a:t>
            </a:r>
            <a:r>
              <a:rPr lang="en-US" sz="2000" dirty="0"/>
              <a:t>?</a:t>
            </a:r>
            <a:endParaRPr lang="en-US" dirty="0"/>
          </a:p>
        </p:txBody>
      </p:sp>
      <p:pic>
        <p:nvPicPr>
          <p:cNvPr id="4" name="Content Placeholder 3" descr="005.pn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 b="2"/>
          <a:stretch/>
        </p:blipFill>
        <p:spPr>
          <a:xfrm>
            <a:off x="996008" y="1220718"/>
            <a:ext cx="7104789" cy="5328592"/>
          </a:xfrm>
        </p:spPr>
      </p:pic>
      <p:pic>
        <p:nvPicPr>
          <p:cNvPr id="5" name="Afbeelding 4">
            <a:extLst>
              <a:ext uri="{FF2B5EF4-FFF2-40B4-BE49-F238E27FC236}">
                <a16:creationId xmlns:a16="http://schemas.microsoft.com/office/drawing/2014/main" id="{26D6D3E3-95D4-8C48-BE49-75316859DE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157436"/>
            <a:ext cx="2160240" cy="397939"/>
          </a:xfrm>
          <a:prstGeom prst="rect">
            <a:avLst/>
          </a:prstGeom>
        </p:spPr>
      </p:pic>
    </p:spTree>
    <p:extLst>
      <p:ext uri="{BB962C8B-B14F-4D97-AF65-F5344CB8AC3E}">
        <p14:creationId xmlns:p14="http://schemas.microsoft.com/office/powerpoint/2010/main" val="193915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2"/>
          <p:cNvSpPr txBox="1">
            <a:spLocks/>
          </p:cNvSpPr>
          <p:nvPr/>
        </p:nvSpPr>
        <p:spPr>
          <a:xfrm>
            <a:off x="539552" y="1772816"/>
            <a:ext cx="8352928" cy="1152128"/>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Font typeface="Arial" panose="020B0604020202020204" pitchFamily="34" charset="0"/>
              <a:buChar char="•"/>
            </a:pPr>
            <a:endParaRPr lang="nl-NL" sz="1600" dirty="0">
              <a:latin typeface="Arial" panose="020B0604020202020204" pitchFamily="34" charset="0"/>
              <a:cs typeface="Arial" panose="020B0604020202020204" pitchFamily="34" charset="0"/>
            </a:endParaRPr>
          </a:p>
        </p:txBody>
      </p:sp>
      <p:sp>
        <p:nvSpPr>
          <p:cNvPr id="3" name="Tekstvak 2"/>
          <p:cNvSpPr txBox="1"/>
          <p:nvPr/>
        </p:nvSpPr>
        <p:spPr>
          <a:xfrm>
            <a:off x="611560" y="231031"/>
            <a:ext cx="1863011" cy="461665"/>
          </a:xfrm>
          <a:prstGeom prst="rect">
            <a:avLst/>
          </a:prstGeom>
          <a:noFill/>
        </p:spPr>
        <p:txBody>
          <a:bodyPr wrap="none" rtlCol="0">
            <a:spAutoFit/>
          </a:bodyPr>
          <a:lstStyle/>
          <a:p>
            <a:r>
              <a:rPr lang="nl-NL" sz="2400" dirty="0">
                <a:solidFill>
                  <a:schemeClr val="bg1"/>
                </a:solidFill>
                <a:latin typeface="Arial" panose="020B0604020202020204" pitchFamily="34" charset="0"/>
                <a:cs typeface="Arial" panose="020B0604020202020204" pitchFamily="34" charset="0"/>
              </a:rPr>
              <a:t>Achtergrond</a:t>
            </a:r>
            <a:endParaRPr lang="nl-NL" dirty="0">
              <a:solidFill>
                <a:schemeClr val="bg1"/>
              </a:solidFill>
              <a:latin typeface="Arial" panose="020B0604020202020204" pitchFamily="34" charset="0"/>
              <a:cs typeface="Arial" panose="020B0604020202020204" pitchFamily="34" charset="0"/>
            </a:endParaRPr>
          </a:p>
        </p:txBody>
      </p:sp>
      <p:sp>
        <p:nvSpPr>
          <p:cNvPr id="4" name="Tijdelijke aanduiding voor inhoud 2"/>
          <p:cNvSpPr txBox="1">
            <a:spLocks/>
          </p:cNvSpPr>
          <p:nvPr/>
        </p:nvSpPr>
        <p:spPr>
          <a:xfrm>
            <a:off x="414970" y="1484784"/>
            <a:ext cx="8352928" cy="4824536"/>
          </a:xfrm>
          <a:prstGeom prst="rect">
            <a:avLst/>
          </a:prstGeom>
        </p:spPr>
        <p:txBody>
          <a:bodyPr>
            <a:normAutofit fontScale="925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nl-NL" sz="3000" b="1" dirty="0">
                <a:latin typeface="Arial" panose="020B0604020202020204" pitchFamily="34" charset="0"/>
                <a:cs typeface="Arial" panose="020B0604020202020204" pitchFamily="34" charset="0"/>
              </a:rPr>
              <a:t>Waarom is er een werkgroep communicatie in het leven geroepen?</a:t>
            </a:r>
            <a:r>
              <a:rPr lang="nl-NL" sz="3000" dirty="0">
                <a:latin typeface="Arial" panose="020B0604020202020204" pitchFamily="34" charset="0"/>
                <a:cs typeface="Arial" panose="020B0604020202020204" pitchFamily="34" charset="0"/>
              </a:rPr>
              <a:t/>
            </a:r>
            <a:br>
              <a:rPr lang="nl-NL" sz="3000" dirty="0">
                <a:latin typeface="Arial" panose="020B0604020202020204" pitchFamily="34" charset="0"/>
                <a:cs typeface="Arial" panose="020B0604020202020204" pitchFamily="34" charset="0"/>
              </a:rPr>
            </a:br>
            <a:endParaRPr lang="nl-NL" sz="3000" dirty="0">
              <a:latin typeface="Arial" panose="020B0604020202020204" pitchFamily="34" charset="0"/>
              <a:cs typeface="Arial" panose="020B0604020202020204" pitchFamily="34" charset="0"/>
            </a:endParaRPr>
          </a:p>
          <a:p>
            <a:pPr>
              <a:buFont typeface="Arial" panose="020B0604020202020204" pitchFamily="34" charset="0"/>
              <a:buChar char="•"/>
            </a:pPr>
            <a:r>
              <a:rPr lang="nl-NL" sz="2600" i="1" dirty="0">
                <a:latin typeface="Arial" panose="020B0604020202020204" pitchFamily="34" charset="0"/>
                <a:cs typeface="Arial" panose="020B0604020202020204" pitchFamily="34" charset="0"/>
              </a:rPr>
              <a:t>De </a:t>
            </a:r>
            <a:r>
              <a:rPr lang="nl-NL" sz="2600" b="1" i="1" dirty="0">
                <a:latin typeface="Arial" panose="020B0604020202020204" pitchFamily="34" charset="0"/>
                <a:cs typeface="Arial" panose="020B0604020202020204" pitchFamily="34" charset="0"/>
              </a:rPr>
              <a:t>herstructurering</a:t>
            </a:r>
            <a:r>
              <a:rPr lang="nl-NL" sz="2600" i="1" dirty="0">
                <a:latin typeface="Arial" panose="020B0604020202020204" pitchFamily="34" charset="0"/>
                <a:cs typeface="Arial" panose="020B0604020202020204" pitchFamily="34" charset="0"/>
              </a:rPr>
              <a:t> van de PGB met als doel om de onderlinge samenwerking van de secties binnen de PGB te bevorderen brengt ook met zich mee dat de communicatiekanalen hierop dienen te worden aangepast. </a:t>
            </a:r>
            <a:br>
              <a:rPr lang="nl-NL" sz="2600" i="1" dirty="0">
                <a:latin typeface="Arial" panose="020B0604020202020204" pitchFamily="34" charset="0"/>
                <a:cs typeface="Arial" panose="020B0604020202020204" pitchFamily="34" charset="0"/>
              </a:rPr>
            </a:br>
            <a:endParaRPr lang="nl-NL" sz="2600" i="1" dirty="0">
              <a:latin typeface="Arial" panose="020B0604020202020204" pitchFamily="34" charset="0"/>
              <a:cs typeface="Arial" panose="020B0604020202020204" pitchFamily="34" charset="0"/>
            </a:endParaRPr>
          </a:p>
          <a:p>
            <a:pPr>
              <a:buFont typeface="Arial" panose="020B0604020202020204" pitchFamily="34" charset="0"/>
              <a:buChar char="•"/>
            </a:pPr>
            <a:r>
              <a:rPr lang="nl-NL" sz="2600" i="1" dirty="0">
                <a:latin typeface="Arial" panose="020B0604020202020204" pitchFamily="34" charset="0"/>
                <a:cs typeface="Arial" panose="020B0604020202020204" pitchFamily="34" charset="0"/>
              </a:rPr>
              <a:t>Dit </a:t>
            </a:r>
            <a:r>
              <a:rPr lang="nl-NL" sz="2600" b="1" i="1" dirty="0">
                <a:latin typeface="Arial" panose="020B0604020202020204" pitchFamily="34" charset="0"/>
                <a:cs typeface="Arial" panose="020B0604020202020204" pitchFamily="34" charset="0"/>
              </a:rPr>
              <a:t>vereist een overkoepelende communicatie-aanpak</a:t>
            </a:r>
            <a:r>
              <a:rPr lang="nl-NL" sz="2600" i="1" dirty="0">
                <a:latin typeface="Arial" panose="020B0604020202020204" pitchFamily="34" charset="0"/>
                <a:cs typeface="Arial" panose="020B0604020202020204" pitchFamily="34" charset="0"/>
              </a:rPr>
              <a:t> die wordt gedreven door de taakgroep communicatie.</a:t>
            </a:r>
            <a:r>
              <a:rPr lang="nl-NL" sz="1700" i="1" dirty="0">
                <a:latin typeface="Arial" panose="020B0604020202020204" pitchFamily="34" charset="0"/>
                <a:cs typeface="Arial" panose="020B0604020202020204" pitchFamily="34" charset="0"/>
              </a:rPr>
              <a:t/>
            </a:r>
            <a:br>
              <a:rPr lang="nl-NL" sz="1700" i="1" dirty="0">
                <a:latin typeface="Arial" panose="020B0604020202020204" pitchFamily="34" charset="0"/>
                <a:cs typeface="Arial" panose="020B0604020202020204" pitchFamily="34" charset="0"/>
              </a:rPr>
            </a:br>
            <a:endParaRPr lang="nl-NL" sz="1700" i="1" dirty="0">
              <a:latin typeface="Arial" panose="020B0604020202020204" pitchFamily="34" charset="0"/>
              <a:cs typeface="Arial" panose="020B0604020202020204" pitchFamily="34" charset="0"/>
            </a:endParaRPr>
          </a:p>
          <a:p>
            <a:pPr marL="301943" lvl="1" indent="0">
              <a:buNone/>
            </a:pPr>
            <a:endParaRPr lang="nl-NL" sz="1200" dirty="0">
              <a:latin typeface="Arial" panose="020B0604020202020204" pitchFamily="34" charset="0"/>
              <a:cs typeface="Arial" panose="020B0604020202020204" pitchFamily="34" charset="0"/>
            </a:endParaRPr>
          </a:p>
          <a:p>
            <a:pPr marL="301943" lvl="1" indent="0">
              <a:buNone/>
            </a:pPr>
            <a:r>
              <a:rPr lang="nl-NL" sz="1200" i="1" dirty="0">
                <a:latin typeface="Arial" panose="020B0604020202020204" pitchFamily="34" charset="0"/>
                <a:cs typeface="Arial" panose="020B0604020202020204" pitchFamily="34" charset="0"/>
              </a:rPr>
              <a:t/>
            </a:r>
            <a:br>
              <a:rPr lang="nl-NL" sz="1200" i="1" dirty="0">
                <a:latin typeface="Arial" panose="020B0604020202020204" pitchFamily="34" charset="0"/>
                <a:cs typeface="Arial" panose="020B0604020202020204" pitchFamily="34" charset="0"/>
              </a:rPr>
            </a:br>
            <a:endParaRPr lang="nl-NL" sz="1200" i="1" dirty="0">
              <a:latin typeface="Arial" panose="020B0604020202020204" pitchFamily="34" charset="0"/>
              <a:cs typeface="Arial" panose="020B0604020202020204" pitchFamily="34" charset="0"/>
            </a:endParaRPr>
          </a:p>
          <a:p>
            <a:pPr>
              <a:buFont typeface="Arial" panose="020B0604020202020204" pitchFamily="34" charset="0"/>
              <a:buChar char="•"/>
            </a:pPr>
            <a:endParaRPr lang="nl-NL" sz="1400" dirty="0">
              <a:latin typeface="Arial" panose="020B0604020202020204" pitchFamily="34" charset="0"/>
              <a:cs typeface="Arial" panose="020B0604020202020204" pitchFamily="34" charset="0"/>
            </a:endParaRPr>
          </a:p>
          <a:p>
            <a:pPr>
              <a:buFont typeface="Arial" panose="020B0604020202020204" pitchFamily="34" charset="0"/>
              <a:buChar char="•"/>
            </a:pPr>
            <a:endParaRPr lang="nl-NL" sz="1200" dirty="0">
              <a:latin typeface="Arial" panose="020B0604020202020204" pitchFamily="34" charset="0"/>
              <a:cs typeface="Arial" panose="020B0604020202020204" pitchFamily="34" charset="0"/>
            </a:endParaRPr>
          </a:p>
          <a:p>
            <a:pPr>
              <a:buFont typeface="Arial" panose="020B0604020202020204" pitchFamily="34" charset="0"/>
              <a:buChar char="•"/>
            </a:pPr>
            <a:endParaRPr lang="nl-NL" sz="1600" dirty="0">
              <a:latin typeface="Arial" panose="020B0604020202020204" pitchFamily="34" charset="0"/>
              <a:cs typeface="Arial" panose="020B0604020202020204" pitchFamily="34" charset="0"/>
            </a:endParaRPr>
          </a:p>
        </p:txBody>
      </p:sp>
      <p:sp>
        <p:nvSpPr>
          <p:cNvPr id="6" name="Title 1"/>
          <p:cNvSpPr txBox="1">
            <a:spLocks/>
          </p:cNvSpPr>
          <p:nvPr/>
        </p:nvSpPr>
        <p:spPr>
          <a:xfrm>
            <a:off x="323528" y="103032"/>
            <a:ext cx="8352928" cy="1143000"/>
          </a:xfrm>
          <a:prstGeom prst="rect">
            <a:avLst/>
          </a:prstGeom>
        </p:spPr>
        <p:txBody>
          <a:bodyPr/>
          <a:lstStyle>
            <a:lvl1pPr algn="l" rtl="0" eaLnBrk="1" fontAlgn="base" hangingPunct="1">
              <a:spcBef>
                <a:spcPct val="0"/>
              </a:spcBef>
              <a:spcAft>
                <a:spcPct val="0"/>
              </a:spcAft>
              <a:defRPr sz="4200" b="1">
                <a:solidFill>
                  <a:schemeClr val="tx2"/>
                </a:solidFill>
                <a:latin typeface="+mj-lt"/>
                <a:ea typeface="+mj-ea"/>
                <a:cs typeface="+mj-cs"/>
              </a:defRPr>
            </a:lvl1pPr>
            <a:lvl2pPr algn="l" rtl="0" eaLnBrk="1" fontAlgn="base" hangingPunct="1">
              <a:spcBef>
                <a:spcPct val="0"/>
              </a:spcBef>
              <a:spcAft>
                <a:spcPct val="0"/>
              </a:spcAft>
              <a:defRPr sz="4200" b="1">
                <a:solidFill>
                  <a:schemeClr val="tx2"/>
                </a:solidFill>
                <a:latin typeface="Arial" charset="0"/>
                <a:ea typeface="ＭＳ Ｐゴシック" pitchFamily="80" charset="-128"/>
              </a:defRPr>
            </a:lvl2pPr>
            <a:lvl3pPr algn="l" rtl="0" eaLnBrk="1" fontAlgn="base" hangingPunct="1">
              <a:spcBef>
                <a:spcPct val="0"/>
              </a:spcBef>
              <a:spcAft>
                <a:spcPct val="0"/>
              </a:spcAft>
              <a:defRPr sz="4200" b="1">
                <a:solidFill>
                  <a:schemeClr val="tx2"/>
                </a:solidFill>
                <a:latin typeface="Arial" charset="0"/>
                <a:ea typeface="ＭＳ Ｐゴシック" pitchFamily="80" charset="-128"/>
              </a:defRPr>
            </a:lvl3pPr>
            <a:lvl4pPr algn="l" rtl="0" eaLnBrk="1" fontAlgn="base" hangingPunct="1">
              <a:spcBef>
                <a:spcPct val="0"/>
              </a:spcBef>
              <a:spcAft>
                <a:spcPct val="0"/>
              </a:spcAft>
              <a:defRPr sz="4200" b="1">
                <a:solidFill>
                  <a:schemeClr val="tx2"/>
                </a:solidFill>
                <a:latin typeface="Arial" charset="0"/>
                <a:ea typeface="ＭＳ Ｐゴシック" pitchFamily="80" charset="-128"/>
              </a:defRPr>
            </a:lvl4pPr>
            <a:lvl5pPr algn="l" rtl="0" eaLnBrk="1" fontAlgn="base" hangingPunct="1">
              <a:spcBef>
                <a:spcPct val="0"/>
              </a:spcBef>
              <a:spcAft>
                <a:spcPct val="0"/>
              </a:spcAft>
              <a:defRPr sz="4200" b="1">
                <a:solidFill>
                  <a:schemeClr val="tx2"/>
                </a:solidFill>
                <a:latin typeface="Arial" charset="0"/>
                <a:ea typeface="ＭＳ Ｐゴシック" pitchFamily="80" charset="-128"/>
              </a:defRPr>
            </a:lvl5pPr>
            <a:lvl6pPr marL="457200" algn="l" rtl="0" eaLnBrk="1" fontAlgn="base" hangingPunct="1">
              <a:spcBef>
                <a:spcPct val="0"/>
              </a:spcBef>
              <a:spcAft>
                <a:spcPct val="0"/>
              </a:spcAft>
              <a:defRPr sz="4200" b="1">
                <a:solidFill>
                  <a:schemeClr val="tx2"/>
                </a:solidFill>
                <a:latin typeface="Arial" charset="0"/>
                <a:ea typeface="ＭＳ Ｐゴシック" pitchFamily="80" charset="-128"/>
              </a:defRPr>
            </a:lvl6pPr>
            <a:lvl7pPr marL="914400" algn="l" rtl="0" eaLnBrk="1" fontAlgn="base" hangingPunct="1">
              <a:spcBef>
                <a:spcPct val="0"/>
              </a:spcBef>
              <a:spcAft>
                <a:spcPct val="0"/>
              </a:spcAft>
              <a:defRPr sz="4200" b="1">
                <a:solidFill>
                  <a:schemeClr val="tx2"/>
                </a:solidFill>
                <a:latin typeface="Arial" charset="0"/>
                <a:ea typeface="ＭＳ Ｐゴシック" pitchFamily="80" charset="-128"/>
              </a:defRPr>
            </a:lvl7pPr>
            <a:lvl8pPr marL="1371600" algn="l" rtl="0" eaLnBrk="1" fontAlgn="base" hangingPunct="1">
              <a:spcBef>
                <a:spcPct val="0"/>
              </a:spcBef>
              <a:spcAft>
                <a:spcPct val="0"/>
              </a:spcAft>
              <a:defRPr sz="4200" b="1">
                <a:solidFill>
                  <a:schemeClr val="tx2"/>
                </a:solidFill>
                <a:latin typeface="Arial" charset="0"/>
                <a:ea typeface="ＭＳ Ｐゴシック" pitchFamily="80" charset="-128"/>
              </a:defRPr>
            </a:lvl8pPr>
            <a:lvl9pPr marL="1828800" algn="l" rtl="0" eaLnBrk="1" fontAlgn="base" hangingPunct="1">
              <a:spcBef>
                <a:spcPct val="0"/>
              </a:spcBef>
              <a:spcAft>
                <a:spcPct val="0"/>
              </a:spcAft>
              <a:defRPr sz="4200" b="1">
                <a:solidFill>
                  <a:schemeClr val="tx2"/>
                </a:solidFill>
                <a:latin typeface="Arial" charset="0"/>
                <a:ea typeface="ＭＳ Ｐゴシック" pitchFamily="80" charset="-128"/>
              </a:defRPr>
            </a:lvl9pPr>
          </a:lstStyle>
          <a:p>
            <a:r>
              <a:rPr lang="en-US" sz="3200" kern="0" dirty="0"/>
              <a:t>Even </a:t>
            </a:r>
            <a:r>
              <a:rPr lang="en-US" sz="3200" kern="0" dirty="0" err="1"/>
              <a:t>een</a:t>
            </a:r>
            <a:r>
              <a:rPr lang="en-US" sz="3200" kern="0" dirty="0"/>
              <a:t> </a:t>
            </a:r>
            <a:r>
              <a:rPr lang="en-US" sz="3200" kern="0" dirty="0" err="1"/>
              <a:t>stapje</a:t>
            </a:r>
            <a:r>
              <a:rPr lang="en-US" sz="3200" kern="0" dirty="0"/>
              <a:t> </a:t>
            </a:r>
            <a:r>
              <a:rPr lang="en-US" sz="3200" kern="0" dirty="0" err="1"/>
              <a:t>terug</a:t>
            </a:r>
            <a:r>
              <a:rPr lang="en-US" sz="3200" kern="0" dirty="0"/>
              <a:t> (2)</a:t>
            </a:r>
            <a:r>
              <a:rPr lang="en-US" kern="0" dirty="0"/>
              <a:t/>
            </a:r>
            <a:br>
              <a:rPr lang="en-US" kern="0" dirty="0"/>
            </a:br>
            <a:r>
              <a:rPr lang="en-US" sz="2000" kern="0" dirty="0" err="1"/>
              <a:t>Herstructurering</a:t>
            </a:r>
            <a:r>
              <a:rPr lang="en-US" sz="2000" kern="0" dirty="0"/>
              <a:t> </a:t>
            </a:r>
            <a:r>
              <a:rPr lang="en-US" sz="2000" kern="0" dirty="0" err="1"/>
              <a:t>vereist</a:t>
            </a:r>
            <a:r>
              <a:rPr lang="en-US" sz="2000" kern="0" dirty="0"/>
              <a:t> </a:t>
            </a:r>
            <a:r>
              <a:rPr lang="en-US" sz="2000" kern="0" dirty="0" err="1"/>
              <a:t>overkoepelende</a:t>
            </a:r>
            <a:r>
              <a:rPr lang="en-US" sz="2000" kern="0" dirty="0"/>
              <a:t> </a:t>
            </a:r>
            <a:r>
              <a:rPr lang="en-US" sz="2000" kern="0" dirty="0" err="1"/>
              <a:t>communicatie</a:t>
            </a:r>
            <a:r>
              <a:rPr lang="en-US" sz="2000" kern="0" dirty="0"/>
              <a:t> </a:t>
            </a:r>
            <a:r>
              <a:rPr lang="en-US" sz="2000" kern="0" dirty="0" err="1"/>
              <a:t>aanpak</a:t>
            </a:r>
            <a:endParaRPr lang="en-US" kern="0" dirty="0"/>
          </a:p>
        </p:txBody>
      </p:sp>
      <p:pic>
        <p:nvPicPr>
          <p:cNvPr id="7" name="Afbeelding 6">
            <a:extLst>
              <a:ext uri="{FF2B5EF4-FFF2-40B4-BE49-F238E27FC236}">
                <a16:creationId xmlns:a16="http://schemas.microsoft.com/office/drawing/2014/main" id="{26D6D3E3-95D4-8C48-BE49-75316859DE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157436"/>
            <a:ext cx="2160240" cy="397939"/>
          </a:xfrm>
          <a:prstGeom prst="rect">
            <a:avLst/>
          </a:prstGeom>
        </p:spPr>
      </p:pic>
    </p:spTree>
    <p:extLst>
      <p:ext uri="{BB962C8B-B14F-4D97-AF65-F5344CB8AC3E}">
        <p14:creationId xmlns:p14="http://schemas.microsoft.com/office/powerpoint/2010/main" val="1824258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2"/>
          <p:cNvSpPr txBox="1">
            <a:spLocks/>
          </p:cNvSpPr>
          <p:nvPr/>
        </p:nvSpPr>
        <p:spPr>
          <a:xfrm>
            <a:off x="539552" y="1772816"/>
            <a:ext cx="8352928" cy="1152128"/>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Font typeface="Arial" panose="020B0604020202020204" pitchFamily="34" charset="0"/>
              <a:buChar char="•"/>
            </a:pPr>
            <a:endParaRPr lang="nl-NL" sz="1600" dirty="0">
              <a:latin typeface="Arial" panose="020B0604020202020204" pitchFamily="34" charset="0"/>
              <a:cs typeface="Arial" panose="020B0604020202020204" pitchFamily="34" charset="0"/>
            </a:endParaRPr>
          </a:p>
        </p:txBody>
      </p:sp>
      <p:sp>
        <p:nvSpPr>
          <p:cNvPr id="3" name="Tekstvak 2"/>
          <p:cNvSpPr txBox="1"/>
          <p:nvPr/>
        </p:nvSpPr>
        <p:spPr>
          <a:xfrm>
            <a:off x="611560" y="231031"/>
            <a:ext cx="1863011" cy="461665"/>
          </a:xfrm>
          <a:prstGeom prst="rect">
            <a:avLst/>
          </a:prstGeom>
          <a:noFill/>
        </p:spPr>
        <p:txBody>
          <a:bodyPr wrap="none" rtlCol="0">
            <a:spAutoFit/>
          </a:bodyPr>
          <a:lstStyle/>
          <a:p>
            <a:r>
              <a:rPr lang="nl-NL" sz="2400" dirty="0">
                <a:solidFill>
                  <a:schemeClr val="bg1"/>
                </a:solidFill>
                <a:latin typeface="Arial" panose="020B0604020202020204" pitchFamily="34" charset="0"/>
                <a:cs typeface="Arial" panose="020B0604020202020204" pitchFamily="34" charset="0"/>
              </a:rPr>
              <a:t>Achtergrond</a:t>
            </a:r>
            <a:endParaRPr lang="nl-NL" dirty="0">
              <a:solidFill>
                <a:schemeClr val="bg1"/>
              </a:solidFill>
              <a:latin typeface="Arial" panose="020B0604020202020204" pitchFamily="34" charset="0"/>
              <a:cs typeface="Arial" panose="020B0604020202020204" pitchFamily="34" charset="0"/>
            </a:endParaRPr>
          </a:p>
        </p:txBody>
      </p:sp>
      <p:sp>
        <p:nvSpPr>
          <p:cNvPr id="4" name="Tijdelijke aanduiding voor inhoud 2"/>
          <p:cNvSpPr txBox="1">
            <a:spLocks/>
          </p:cNvSpPr>
          <p:nvPr/>
        </p:nvSpPr>
        <p:spPr>
          <a:xfrm>
            <a:off x="414970" y="1484784"/>
            <a:ext cx="8352928" cy="4824536"/>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nl-NL" sz="1700" i="1" dirty="0">
                <a:latin typeface="Arial" panose="020B0604020202020204" pitchFamily="34" charset="0"/>
                <a:cs typeface="Arial" panose="020B0604020202020204" pitchFamily="34" charset="0"/>
              </a:rPr>
              <a:t/>
            </a:r>
            <a:br>
              <a:rPr lang="nl-NL" sz="1700" i="1" dirty="0">
                <a:latin typeface="Arial" panose="020B0604020202020204" pitchFamily="34" charset="0"/>
                <a:cs typeface="Arial" panose="020B0604020202020204" pitchFamily="34" charset="0"/>
              </a:rPr>
            </a:br>
            <a:endParaRPr lang="nl-NL" sz="1700" i="1" dirty="0">
              <a:latin typeface="Arial" panose="020B0604020202020204" pitchFamily="34" charset="0"/>
              <a:cs typeface="Arial" panose="020B0604020202020204" pitchFamily="34" charset="0"/>
            </a:endParaRPr>
          </a:p>
          <a:p>
            <a:pPr marL="301943" lvl="1" indent="0">
              <a:buNone/>
            </a:pPr>
            <a:endParaRPr lang="nl-NL" sz="1200" dirty="0">
              <a:latin typeface="Arial" panose="020B0604020202020204" pitchFamily="34" charset="0"/>
              <a:cs typeface="Arial" panose="020B0604020202020204" pitchFamily="34" charset="0"/>
            </a:endParaRPr>
          </a:p>
          <a:p>
            <a:pPr marL="301943" lvl="1" indent="0">
              <a:buNone/>
            </a:pPr>
            <a:r>
              <a:rPr lang="nl-NL" sz="1200" i="1" dirty="0">
                <a:latin typeface="Arial" panose="020B0604020202020204" pitchFamily="34" charset="0"/>
                <a:cs typeface="Arial" panose="020B0604020202020204" pitchFamily="34" charset="0"/>
              </a:rPr>
              <a:t/>
            </a:r>
            <a:br>
              <a:rPr lang="nl-NL" sz="1200" i="1" dirty="0">
                <a:latin typeface="Arial" panose="020B0604020202020204" pitchFamily="34" charset="0"/>
                <a:cs typeface="Arial" panose="020B0604020202020204" pitchFamily="34" charset="0"/>
              </a:rPr>
            </a:br>
            <a:endParaRPr lang="nl-NL" sz="1200" i="1" dirty="0">
              <a:latin typeface="Arial" panose="020B0604020202020204" pitchFamily="34" charset="0"/>
              <a:cs typeface="Arial" panose="020B0604020202020204" pitchFamily="34" charset="0"/>
            </a:endParaRPr>
          </a:p>
          <a:p>
            <a:pPr>
              <a:buFont typeface="Arial" panose="020B0604020202020204" pitchFamily="34" charset="0"/>
              <a:buChar char="•"/>
            </a:pPr>
            <a:endParaRPr lang="nl-NL" sz="1400" dirty="0">
              <a:latin typeface="Arial" panose="020B0604020202020204" pitchFamily="34" charset="0"/>
              <a:cs typeface="Arial" panose="020B0604020202020204" pitchFamily="34" charset="0"/>
            </a:endParaRPr>
          </a:p>
          <a:p>
            <a:pPr>
              <a:buFont typeface="Arial" panose="020B0604020202020204" pitchFamily="34" charset="0"/>
              <a:buChar char="•"/>
            </a:pPr>
            <a:endParaRPr lang="nl-NL" sz="1200" dirty="0">
              <a:latin typeface="Arial" panose="020B0604020202020204" pitchFamily="34" charset="0"/>
              <a:cs typeface="Arial" panose="020B0604020202020204" pitchFamily="34" charset="0"/>
            </a:endParaRPr>
          </a:p>
          <a:p>
            <a:pPr>
              <a:buFont typeface="Arial" panose="020B0604020202020204" pitchFamily="34" charset="0"/>
              <a:buChar char="•"/>
            </a:pPr>
            <a:endParaRPr lang="nl-NL" sz="1600" dirty="0">
              <a:latin typeface="Arial" panose="020B0604020202020204" pitchFamily="34" charset="0"/>
              <a:cs typeface="Arial" panose="020B0604020202020204" pitchFamily="34" charset="0"/>
            </a:endParaRPr>
          </a:p>
        </p:txBody>
      </p:sp>
      <p:sp>
        <p:nvSpPr>
          <p:cNvPr id="6" name="Title 1"/>
          <p:cNvSpPr txBox="1">
            <a:spLocks/>
          </p:cNvSpPr>
          <p:nvPr/>
        </p:nvSpPr>
        <p:spPr>
          <a:xfrm>
            <a:off x="323528" y="103032"/>
            <a:ext cx="8568952" cy="1143000"/>
          </a:xfrm>
          <a:prstGeom prst="rect">
            <a:avLst/>
          </a:prstGeom>
        </p:spPr>
        <p:txBody>
          <a:bodyPr/>
          <a:lstStyle>
            <a:lvl1pPr algn="l" rtl="0" eaLnBrk="1" fontAlgn="base" hangingPunct="1">
              <a:spcBef>
                <a:spcPct val="0"/>
              </a:spcBef>
              <a:spcAft>
                <a:spcPct val="0"/>
              </a:spcAft>
              <a:defRPr sz="4200" b="1">
                <a:solidFill>
                  <a:schemeClr val="tx2"/>
                </a:solidFill>
                <a:latin typeface="+mj-lt"/>
                <a:ea typeface="+mj-ea"/>
                <a:cs typeface="+mj-cs"/>
              </a:defRPr>
            </a:lvl1pPr>
            <a:lvl2pPr algn="l" rtl="0" eaLnBrk="1" fontAlgn="base" hangingPunct="1">
              <a:spcBef>
                <a:spcPct val="0"/>
              </a:spcBef>
              <a:spcAft>
                <a:spcPct val="0"/>
              </a:spcAft>
              <a:defRPr sz="4200" b="1">
                <a:solidFill>
                  <a:schemeClr val="tx2"/>
                </a:solidFill>
                <a:latin typeface="Arial" charset="0"/>
                <a:ea typeface="ＭＳ Ｐゴシック" pitchFamily="80" charset="-128"/>
              </a:defRPr>
            </a:lvl2pPr>
            <a:lvl3pPr algn="l" rtl="0" eaLnBrk="1" fontAlgn="base" hangingPunct="1">
              <a:spcBef>
                <a:spcPct val="0"/>
              </a:spcBef>
              <a:spcAft>
                <a:spcPct val="0"/>
              </a:spcAft>
              <a:defRPr sz="4200" b="1">
                <a:solidFill>
                  <a:schemeClr val="tx2"/>
                </a:solidFill>
                <a:latin typeface="Arial" charset="0"/>
                <a:ea typeface="ＭＳ Ｐゴシック" pitchFamily="80" charset="-128"/>
              </a:defRPr>
            </a:lvl3pPr>
            <a:lvl4pPr algn="l" rtl="0" eaLnBrk="1" fontAlgn="base" hangingPunct="1">
              <a:spcBef>
                <a:spcPct val="0"/>
              </a:spcBef>
              <a:spcAft>
                <a:spcPct val="0"/>
              </a:spcAft>
              <a:defRPr sz="4200" b="1">
                <a:solidFill>
                  <a:schemeClr val="tx2"/>
                </a:solidFill>
                <a:latin typeface="Arial" charset="0"/>
                <a:ea typeface="ＭＳ Ｐゴシック" pitchFamily="80" charset="-128"/>
              </a:defRPr>
            </a:lvl4pPr>
            <a:lvl5pPr algn="l" rtl="0" eaLnBrk="1" fontAlgn="base" hangingPunct="1">
              <a:spcBef>
                <a:spcPct val="0"/>
              </a:spcBef>
              <a:spcAft>
                <a:spcPct val="0"/>
              </a:spcAft>
              <a:defRPr sz="4200" b="1">
                <a:solidFill>
                  <a:schemeClr val="tx2"/>
                </a:solidFill>
                <a:latin typeface="Arial" charset="0"/>
                <a:ea typeface="ＭＳ Ｐゴシック" pitchFamily="80" charset="-128"/>
              </a:defRPr>
            </a:lvl5pPr>
            <a:lvl6pPr marL="457200" algn="l" rtl="0" eaLnBrk="1" fontAlgn="base" hangingPunct="1">
              <a:spcBef>
                <a:spcPct val="0"/>
              </a:spcBef>
              <a:spcAft>
                <a:spcPct val="0"/>
              </a:spcAft>
              <a:defRPr sz="4200" b="1">
                <a:solidFill>
                  <a:schemeClr val="tx2"/>
                </a:solidFill>
                <a:latin typeface="Arial" charset="0"/>
                <a:ea typeface="ＭＳ Ｐゴシック" pitchFamily="80" charset="-128"/>
              </a:defRPr>
            </a:lvl6pPr>
            <a:lvl7pPr marL="914400" algn="l" rtl="0" eaLnBrk="1" fontAlgn="base" hangingPunct="1">
              <a:spcBef>
                <a:spcPct val="0"/>
              </a:spcBef>
              <a:spcAft>
                <a:spcPct val="0"/>
              </a:spcAft>
              <a:defRPr sz="4200" b="1">
                <a:solidFill>
                  <a:schemeClr val="tx2"/>
                </a:solidFill>
                <a:latin typeface="Arial" charset="0"/>
                <a:ea typeface="ＭＳ Ｐゴシック" pitchFamily="80" charset="-128"/>
              </a:defRPr>
            </a:lvl7pPr>
            <a:lvl8pPr marL="1371600" algn="l" rtl="0" eaLnBrk="1" fontAlgn="base" hangingPunct="1">
              <a:spcBef>
                <a:spcPct val="0"/>
              </a:spcBef>
              <a:spcAft>
                <a:spcPct val="0"/>
              </a:spcAft>
              <a:defRPr sz="4200" b="1">
                <a:solidFill>
                  <a:schemeClr val="tx2"/>
                </a:solidFill>
                <a:latin typeface="Arial" charset="0"/>
                <a:ea typeface="ＭＳ Ｐゴシック" pitchFamily="80" charset="-128"/>
              </a:defRPr>
            </a:lvl8pPr>
            <a:lvl9pPr marL="1828800" algn="l" rtl="0" eaLnBrk="1" fontAlgn="base" hangingPunct="1">
              <a:spcBef>
                <a:spcPct val="0"/>
              </a:spcBef>
              <a:spcAft>
                <a:spcPct val="0"/>
              </a:spcAft>
              <a:defRPr sz="4200" b="1">
                <a:solidFill>
                  <a:schemeClr val="tx2"/>
                </a:solidFill>
                <a:latin typeface="Arial" charset="0"/>
                <a:ea typeface="ＭＳ Ｐゴシック" pitchFamily="80" charset="-128"/>
              </a:defRPr>
            </a:lvl9pPr>
          </a:lstStyle>
          <a:p>
            <a:r>
              <a:rPr lang="en-US" sz="3200" kern="0" dirty="0"/>
              <a:t>Wat </a:t>
            </a:r>
            <a:r>
              <a:rPr lang="en-US" sz="3200" kern="0" dirty="0" err="1"/>
              <a:t>hebben</a:t>
            </a:r>
            <a:r>
              <a:rPr lang="en-US" sz="3200" kern="0" dirty="0"/>
              <a:t> we in 2018 </a:t>
            </a:r>
            <a:r>
              <a:rPr lang="en-US" sz="3200" kern="0" dirty="0" err="1"/>
              <a:t>gedaan</a:t>
            </a:r>
            <a:r>
              <a:rPr lang="en-US" sz="3200" kern="0" dirty="0"/>
              <a:t>?</a:t>
            </a:r>
            <a:br>
              <a:rPr lang="en-US" sz="3200" kern="0" dirty="0"/>
            </a:br>
            <a:endParaRPr lang="en-US" sz="3200" kern="0" dirty="0"/>
          </a:p>
        </p:txBody>
      </p:sp>
      <p:pic>
        <p:nvPicPr>
          <p:cNvPr id="7" name="Afbeelding 6">
            <a:extLst>
              <a:ext uri="{FF2B5EF4-FFF2-40B4-BE49-F238E27FC236}">
                <a16:creationId xmlns:a16="http://schemas.microsoft.com/office/drawing/2014/main" id="{26D6D3E3-95D4-8C48-BE49-75316859DE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157436"/>
            <a:ext cx="2160240" cy="397939"/>
          </a:xfrm>
          <a:prstGeom prst="rect">
            <a:avLst/>
          </a:prstGeom>
        </p:spPr>
      </p:pic>
      <p:sp>
        <p:nvSpPr>
          <p:cNvPr id="8" name="Rechthoek 7"/>
          <p:cNvSpPr/>
          <p:nvPr/>
        </p:nvSpPr>
        <p:spPr>
          <a:xfrm>
            <a:off x="323528" y="1340768"/>
            <a:ext cx="8568952" cy="4893647"/>
          </a:xfrm>
          <a:prstGeom prst="rect">
            <a:avLst/>
          </a:prstGeom>
        </p:spPr>
        <p:txBody>
          <a:bodyPr wrap="square">
            <a:spAutoFit/>
          </a:bodyPr>
          <a:lstStyle/>
          <a:p>
            <a:r>
              <a:rPr lang="nl-NL" b="1" dirty="0">
                <a:cs typeface="Arial" panose="020B0604020202020204" pitchFamily="34" charset="0"/>
              </a:rPr>
              <a:t>Het communicatie plan van aanpak (en huidige status):</a:t>
            </a:r>
            <a:br>
              <a:rPr lang="nl-NL" b="1" dirty="0">
                <a:cs typeface="Arial" panose="020B0604020202020204" pitchFamily="34" charset="0"/>
              </a:rPr>
            </a:br>
            <a:endParaRPr lang="nl-NL" b="1" dirty="0">
              <a:cs typeface="Arial" panose="020B0604020202020204" pitchFamily="34" charset="0"/>
            </a:endParaRPr>
          </a:p>
          <a:p>
            <a:pPr marL="457200" indent="-457200">
              <a:buFont typeface="+mj-lt"/>
              <a:buAutoNum type="arabicPeriod"/>
            </a:pPr>
            <a:r>
              <a:rPr lang="nl-NL" dirty="0">
                <a:cs typeface="Arial" panose="020B0604020202020204" pitchFamily="34" charset="0"/>
              </a:rPr>
              <a:t>Op basis van </a:t>
            </a:r>
            <a:r>
              <a:rPr lang="nl-NL" b="1" dirty="0">
                <a:cs typeface="Arial" panose="020B0604020202020204" pitchFamily="34" charset="0"/>
              </a:rPr>
              <a:t>een enquête </a:t>
            </a:r>
            <a:r>
              <a:rPr lang="nl-NL" dirty="0">
                <a:cs typeface="Arial" panose="020B0604020202020204" pitchFamily="34" charset="0"/>
              </a:rPr>
              <a:t>onder de leden van de PGB is er een </a:t>
            </a:r>
            <a:r>
              <a:rPr lang="nl-NL" b="1" dirty="0">
                <a:cs typeface="Arial" panose="020B0604020202020204" pitchFamily="34" charset="0"/>
              </a:rPr>
              <a:t>communicatieplan opgesteld </a:t>
            </a:r>
            <a:r>
              <a:rPr lang="nl-NL" dirty="0">
                <a:cs typeface="Arial" panose="020B0604020202020204" pitchFamily="34" charset="0"/>
              </a:rPr>
              <a:t>(Irene Mulder)</a:t>
            </a:r>
            <a:br>
              <a:rPr lang="nl-NL" dirty="0">
                <a:cs typeface="Arial" panose="020B0604020202020204" pitchFamily="34" charset="0"/>
              </a:rPr>
            </a:br>
            <a:endParaRPr lang="nl-NL" dirty="0">
              <a:cs typeface="Arial" panose="020B0604020202020204" pitchFamily="34" charset="0"/>
            </a:endParaRPr>
          </a:p>
          <a:p>
            <a:pPr marL="457200" indent="-457200">
              <a:buFont typeface="+mj-lt"/>
              <a:buAutoNum type="arabicPeriod"/>
            </a:pPr>
            <a:r>
              <a:rPr lang="nl-NL" dirty="0">
                <a:cs typeface="Arial" panose="020B0604020202020204" pitchFamily="34" charset="0"/>
              </a:rPr>
              <a:t>Het </a:t>
            </a:r>
            <a:r>
              <a:rPr lang="nl-NL" b="1" dirty="0">
                <a:cs typeface="Arial" panose="020B0604020202020204" pitchFamily="34" charset="0"/>
              </a:rPr>
              <a:t>plan is gepresenteerd </a:t>
            </a:r>
            <a:r>
              <a:rPr lang="nl-NL" dirty="0">
                <a:cs typeface="Arial" panose="020B0604020202020204" pitchFamily="34" charset="0"/>
              </a:rPr>
              <a:t>aan vertegenwoordigers van centrale kerkenraad en sectieteams (22 mei 2018)</a:t>
            </a:r>
            <a:br>
              <a:rPr lang="nl-NL" dirty="0">
                <a:cs typeface="Arial" panose="020B0604020202020204" pitchFamily="34" charset="0"/>
              </a:rPr>
            </a:br>
            <a:endParaRPr lang="nl-NL" dirty="0">
              <a:cs typeface="Arial" panose="020B0604020202020204" pitchFamily="34" charset="0"/>
            </a:endParaRPr>
          </a:p>
          <a:p>
            <a:pPr marL="457200" indent="-457200">
              <a:buFont typeface="+mj-lt"/>
              <a:buAutoNum type="arabicPeriod"/>
            </a:pPr>
            <a:r>
              <a:rPr lang="nl-NL" b="1" dirty="0" err="1">
                <a:cs typeface="Arial" panose="020B0604020202020204" pitchFamily="34" charset="0"/>
              </a:rPr>
              <a:t>Foci</a:t>
            </a:r>
            <a:r>
              <a:rPr lang="nl-NL" b="1" dirty="0">
                <a:cs typeface="Arial" panose="020B0604020202020204" pitchFamily="34" charset="0"/>
              </a:rPr>
              <a:t> 2018: </a:t>
            </a:r>
            <a:r>
              <a:rPr lang="nl-NL" dirty="0">
                <a:cs typeface="Arial" panose="020B0604020202020204" pitchFamily="34" charset="0"/>
              </a:rPr>
              <a:t>Eén gezicht d.m.v. een </a:t>
            </a:r>
            <a:r>
              <a:rPr lang="nl-NL" b="1" dirty="0">
                <a:cs typeface="Arial" panose="020B0604020202020204" pitchFamily="34" charset="0"/>
              </a:rPr>
              <a:t>gezamenlijke nieuwsbrief en een gezamenlijke website. </a:t>
            </a:r>
            <a:br>
              <a:rPr lang="nl-NL" b="1" dirty="0">
                <a:cs typeface="Arial" panose="020B0604020202020204" pitchFamily="34" charset="0"/>
              </a:rPr>
            </a:br>
            <a:r>
              <a:rPr lang="nl-NL" dirty="0">
                <a:cs typeface="Arial" panose="020B0604020202020204" pitchFamily="34" charset="0"/>
              </a:rPr>
              <a:t>=&gt; beide operationeel sinds 1-1-2019!</a:t>
            </a:r>
            <a:endParaRPr lang="nl-NL" dirty="0">
              <a:solidFill>
                <a:srgbClr val="00B050"/>
              </a:solidFill>
              <a:cs typeface="Arial" panose="020B0604020202020204" pitchFamily="34" charset="0"/>
              <a:sym typeface="Wingdings" panose="05000000000000000000" pitchFamily="2" charset="2"/>
            </a:endParaRPr>
          </a:p>
          <a:p>
            <a:pPr marL="457200" indent="-457200">
              <a:buFont typeface="+mj-lt"/>
              <a:buAutoNum type="arabicPeriod"/>
            </a:pPr>
            <a:endParaRPr lang="nl-NL" dirty="0">
              <a:solidFill>
                <a:srgbClr val="00B050"/>
              </a:solidFill>
              <a:cs typeface="Arial" panose="020B0604020202020204" pitchFamily="34" charset="0"/>
              <a:sym typeface="Wingdings" panose="05000000000000000000" pitchFamily="2" charset="2"/>
            </a:endParaRPr>
          </a:p>
          <a:p>
            <a:pPr marL="457200" indent="-457200">
              <a:buFont typeface="+mj-lt"/>
              <a:buAutoNum type="arabicPeriod"/>
            </a:pPr>
            <a:r>
              <a:rPr lang="nl-NL" i="1" dirty="0">
                <a:cs typeface="Arial" panose="020B0604020202020204" pitchFamily="34" charset="0"/>
                <a:sym typeface="Wingdings" panose="05000000000000000000" pitchFamily="2" charset="2"/>
              </a:rPr>
              <a:t>Verbetering “gereedschap” redactie </a:t>
            </a:r>
            <a:r>
              <a:rPr lang="nl-NL" i="1" dirty="0" err="1">
                <a:cs typeface="Arial" panose="020B0604020202020204" pitchFamily="34" charset="0"/>
                <a:sym typeface="Wingdings" panose="05000000000000000000" pitchFamily="2" charset="2"/>
              </a:rPr>
              <a:t>S’amen</a:t>
            </a:r>
            <a:endParaRPr lang="nl-NL" dirty="0">
              <a:solidFill>
                <a:srgbClr val="00B050"/>
              </a:solidFill>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397012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11.pn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 b="2"/>
          <a:stretch/>
        </p:blipFill>
        <p:spPr>
          <a:xfrm>
            <a:off x="1331640" y="1340768"/>
            <a:ext cx="6204181" cy="4653136"/>
          </a:xfrm>
        </p:spPr>
      </p:pic>
      <p:sp>
        <p:nvSpPr>
          <p:cNvPr id="5" name="Title 1"/>
          <p:cNvSpPr txBox="1">
            <a:spLocks/>
          </p:cNvSpPr>
          <p:nvPr/>
        </p:nvSpPr>
        <p:spPr>
          <a:xfrm>
            <a:off x="323528" y="103032"/>
            <a:ext cx="8568952" cy="1143000"/>
          </a:xfrm>
          <a:prstGeom prst="rect">
            <a:avLst/>
          </a:prstGeom>
        </p:spPr>
        <p:txBody>
          <a:bodyPr/>
          <a:lstStyle>
            <a:lvl1pPr algn="l" rtl="0" eaLnBrk="1" fontAlgn="base" hangingPunct="1">
              <a:spcBef>
                <a:spcPct val="0"/>
              </a:spcBef>
              <a:spcAft>
                <a:spcPct val="0"/>
              </a:spcAft>
              <a:defRPr sz="4200" b="1">
                <a:solidFill>
                  <a:schemeClr val="tx2"/>
                </a:solidFill>
                <a:latin typeface="+mj-lt"/>
                <a:ea typeface="+mj-ea"/>
                <a:cs typeface="+mj-cs"/>
              </a:defRPr>
            </a:lvl1pPr>
            <a:lvl2pPr algn="l" rtl="0" eaLnBrk="1" fontAlgn="base" hangingPunct="1">
              <a:spcBef>
                <a:spcPct val="0"/>
              </a:spcBef>
              <a:spcAft>
                <a:spcPct val="0"/>
              </a:spcAft>
              <a:defRPr sz="4200" b="1">
                <a:solidFill>
                  <a:schemeClr val="tx2"/>
                </a:solidFill>
                <a:latin typeface="Arial" charset="0"/>
                <a:ea typeface="ＭＳ Ｐゴシック" pitchFamily="80" charset="-128"/>
              </a:defRPr>
            </a:lvl2pPr>
            <a:lvl3pPr algn="l" rtl="0" eaLnBrk="1" fontAlgn="base" hangingPunct="1">
              <a:spcBef>
                <a:spcPct val="0"/>
              </a:spcBef>
              <a:spcAft>
                <a:spcPct val="0"/>
              </a:spcAft>
              <a:defRPr sz="4200" b="1">
                <a:solidFill>
                  <a:schemeClr val="tx2"/>
                </a:solidFill>
                <a:latin typeface="Arial" charset="0"/>
                <a:ea typeface="ＭＳ Ｐゴシック" pitchFamily="80" charset="-128"/>
              </a:defRPr>
            </a:lvl3pPr>
            <a:lvl4pPr algn="l" rtl="0" eaLnBrk="1" fontAlgn="base" hangingPunct="1">
              <a:spcBef>
                <a:spcPct val="0"/>
              </a:spcBef>
              <a:spcAft>
                <a:spcPct val="0"/>
              </a:spcAft>
              <a:defRPr sz="4200" b="1">
                <a:solidFill>
                  <a:schemeClr val="tx2"/>
                </a:solidFill>
                <a:latin typeface="Arial" charset="0"/>
                <a:ea typeface="ＭＳ Ｐゴシック" pitchFamily="80" charset="-128"/>
              </a:defRPr>
            </a:lvl4pPr>
            <a:lvl5pPr algn="l" rtl="0" eaLnBrk="1" fontAlgn="base" hangingPunct="1">
              <a:spcBef>
                <a:spcPct val="0"/>
              </a:spcBef>
              <a:spcAft>
                <a:spcPct val="0"/>
              </a:spcAft>
              <a:defRPr sz="4200" b="1">
                <a:solidFill>
                  <a:schemeClr val="tx2"/>
                </a:solidFill>
                <a:latin typeface="Arial" charset="0"/>
                <a:ea typeface="ＭＳ Ｐゴシック" pitchFamily="80" charset="-128"/>
              </a:defRPr>
            </a:lvl5pPr>
            <a:lvl6pPr marL="457200" algn="l" rtl="0" eaLnBrk="1" fontAlgn="base" hangingPunct="1">
              <a:spcBef>
                <a:spcPct val="0"/>
              </a:spcBef>
              <a:spcAft>
                <a:spcPct val="0"/>
              </a:spcAft>
              <a:defRPr sz="4200" b="1">
                <a:solidFill>
                  <a:schemeClr val="tx2"/>
                </a:solidFill>
                <a:latin typeface="Arial" charset="0"/>
                <a:ea typeface="ＭＳ Ｐゴシック" pitchFamily="80" charset="-128"/>
              </a:defRPr>
            </a:lvl6pPr>
            <a:lvl7pPr marL="914400" algn="l" rtl="0" eaLnBrk="1" fontAlgn="base" hangingPunct="1">
              <a:spcBef>
                <a:spcPct val="0"/>
              </a:spcBef>
              <a:spcAft>
                <a:spcPct val="0"/>
              </a:spcAft>
              <a:defRPr sz="4200" b="1">
                <a:solidFill>
                  <a:schemeClr val="tx2"/>
                </a:solidFill>
                <a:latin typeface="Arial" charset="0"/>
                <a:ea typeface="ＭＳ Ｐゴシック" pitchFamily="80" charset="-128"/>
              </a:defRPr>
            </a:lvl7pPr>
            <a:lvl8pPr marL="1371600" algn="l" rtl="0" eaLnBrk="1" fontAlgn="base" hangingPunct="1">
              <a:spcBef>
                <a:spcPct val="0"/>
              </a:spcBef>
              <a:spcAft>
                <a:spcPct val="0"/>
              </a:spcAft>
              <a:defRPr sz="4200" b="1">
                <a:solidFill>
                  <a:schemeClr val="tx2"/>
                </a:solidFill>
                <a:latin typeface="Arial" charset="0"/>
                <a:ea typeface="ＭＳ Ｐゴシック" pitchFamily="80" charset="-128"/>
              </a:defRPr>
            </a:lvl8pPr>
            <a:lvl9pPr marL="1828800" algn="l" rtl="0" eaLnBrk="1" fontAlgn="base" hangingPunct="1">
              <a:spcBef>
                <a:spcPct val="0"/>
              </a:spcBef>
              <a:spcAft>
                <a:spcPct val="0"/>
              </a:spcAft>
              <a:defRPr sz="4200" b="1">
                <a:solidFill>
                  <a:schemeClr val="tx2"/>
                </a:solidFill>
                <a:latin typeface="Arial" charset="0"/>
                <a:ea typeface="ＭＳ Ｐゴシック" pitchFamily="80" charset="-128"/>
              </a:defRPr>
            </a:lvl9pPr>
          </a:lstStyle>
          <a:p>
            <a:r>
              <a:rPr lang="en-US" sz="3200" kern="0" dirty="0"/>
              <a:t>Wat </a:t>
            </a:r>
            <a:r>
              <a:rPr lang="en-US" sz="3200" kern="0" dirty="0" err="1"/>
              <a:t>hebben</a:t>
            </a:r>
            <a:r>
              <a:rPr lang="en-US" sz="3200" kern="0" dirty="0"/>
              <a:t> we in 2018 </a:t>
            </a:r>
            <a:r>
              <a:rPr lang="en-US" sz="3200" kern="0" dirty="0" err="1"/>
              <a:t>gedaan</a:t>
            </a:r>
            <a:r>
              <a:rPr lang="en-US" sz="3200" kern="0" dirty="0"/>
              <a:t>?</a:t>
            </a:r>
          </a:p>
          <a:p>
            <a:r>
              <a:rPr lang="en-US" sz="2000" kern="0" dirty="0" err="1"/>
              <a:t>En</a:t>
            </a:r>
            <a:r>
              <a:rPr lang="en-US" sz="2000" kern="0" dirty="0"/>
              <a:t> hoe past </a:t>
            </a:r>
            <a:r>
              <a:rPr lang="en-US" sz="2000" kern="0" dirty="0" err="1"/>
              <a:t>dat</a:t>
            </a:r>
            <a:r>
              <a:rPr lang="en-US" sz="2000" kern="0" dirty="0"/>
              <a:t> in het </a:t>
            </a:r>
            <a:r>
              <a:rPr lang="en-US" sz="2000" kern="0" dirty="0" err="1"/>
              <a:t>grote</a:t>
            </a:r>
            <a:r>
              <a:rPr lang="en-US" sz="2000" kern="0" dirty="0"/>
              <a:t> plan?</a:t>
            </a:r>
            <a:r>
              <a:rPr lang="en-US" sz="3200" kern="0" dirty="0"/>
              <a:t/>
            </a:r>
            <a:br>
              <a:rPr lang="en-US" sz="3200" kern="0" dirty="0"/>
            </a:br>
            <a:endParaRPr lang="en-US" sz="3200" kern="0" dirty="0"/>
          </a:p>
        </p:txBody>
      </p:sp>
      <p:pic>
        <p:nvPicPr>
          <p:cNvPr id="6" name="Afbeelding 5">
            <a:extLst>
              <a:ext uri="{FF2B5EF4-FFF2-40B4-BE49-F238E27FC236}">
                <a16:creationId xmlns:a16="http://schemas.microsoft.com/office/drawing/2014/main" id="{26D6D3E3-95D4-8C48-BE49-75316859DE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157436"/>
            <a:ext cx="2160240" cy="397939"/>
          </a:xfrm>
          <a:prstGeom prst="rect">
            <a:avLst/>
          </a:prstGeom>
        </p:spPr>
      </p:pic>
      <p:sp>
        <p:nvSpPr>
          <p:cNvPr id="3" name="Rechthoek 2"/>
          <p:cNvSpPr/>
          <p:nvPr/>
        </p:nvSpPr>
        <p:spPr bwMode="auto">
          <a:xfrm>
            <a:off x="1619672" y="3356992"/>
            <a:ext cx="2664296" cy="2448272"/>
          </a:xfrm>
          <a:prstGeom prst="rect">
            <a:avLst/>
          </a:prstGeom>
          <a:noFill/>
          <a:ln w="38100" cap="flat" cmpd="sng" algn="ctr">
            <a:solidFill>
              <a:schemeClr val="accent1">
                <a:lumMod val="90000"/>
              </a:schemeClr>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Arial" charset="0"/>
              <a:ea typeface="ＭＳ Ｐゴシック" pitchFamily="80" charset="-128"/>
            </a:endParaRPr>
          </a:p>
        </p:txBody>
      </p:sp>
      <p:sp>
        <p:nvSpPr>
          <p:cNvPr id="7" name="Toelichting met afgeronde rechthoek 6"/>
          <p:cNvSpPr/>
          <p:nvPr/>
        </p:nvSpPr>
        <p:spPr bwMode="auto">
          <a:xfrm>
            <a:off x="358949" y="1916832"/>
            <a:ext cx="1443602" cy="432048"/>
          </a:xfrm>
          <a:prstGeom prst="wedgeRoundRectCallout">
            <a:avLst>
              <a:gd name="adj1" fmla="val 40185"/>
              <a:gd name="adj2" fmla="val 286448"/>
              <a:gd name="adj3" fmla="val 16667"/>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nl-NL" sz="2000" b="0" i="0" u="none" strike="noStrike" cap="none" normalizeH="0" baseline="0" dirty="0" err="1">
                <a:ln>
                  <a:noFill/>
                </a:ln>
                <a:solidFill>
                  <a:schemeClr val="tx1"/>
                </a:solidFill>
                <a:effectLst/>
                <a:latin typeface="Arial" charset="0"/>
                <a:ea typeface="ＭＳ Ｐゴシック" pitchFamily="80" charset="-128"/>
              </a:rPr>
              <a:t>Foci</a:t>
            </a:r>
            <a:r>
              <a:rPr kumimoji="0" lang="nl-NL" sz="2000" b="0" i="0" u="none" strike="noStrike" cap="none" normalizeH="0" baseline="0" dirty="0">
                <a:ln>
                  <a:noFill/>
                </a:ln>
                <a:solidFill>
                  <a:schemeClr val="tx1"/>
                </a:solidFill>
                <a:effectLst/>
                <a:latin typeface="Arial" charset="0"/>
                <a:ea typeface="ＭＳ Ｐゴシック" pitchFamily="80" charset="-128"/>
              </a:rPr>
              <a:t> 2018</a:t>
            </a:r>
          </a:p>
        </p:txBody>
      </p:sp>
    </p:spTree>
    <p:extLst>
      <p:ext uri="{BB962C8B-B14F-4D97-AF65-F5344CB8AC3E}">
        <p14:creationId xmlns:p14="http://schemas.microsoft.com/office/powerpoint/2010/main" val="3272458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11560" y="231031"/>
            <a:ext cx="1863011" cy="461665"/>
          </a:xfrm>
          <a:prstGeom prst="rect">
            <a:avLst/>
          </a:prstGeom>
          <a:noFill/>
        </p:spPr>
        <p:txBody>
          <a:bodyPr wrap="none" rtlCol="0">
            <a:spAutoFit/>
          </a:bodyPr>
          <a:lstStyle/>
          <a:p>
            <a:r>
              <a:rPr lang="nl-NL" sz="2400" dirty="0">
                <a:solidFill>
                  <a:schemeClr val="bg1"/>
                </a:solidFill>
                <a:latin typeface="Arial" panose="020B0604020202020204" pitchFamily="34" charset="0"/>
                <a:cs typeface="Arial" panose="020B0604020202020204" pitchFamily="34" charset="0"/>
              </a:rPr>
              <a:t>Achtergrond</a:t>
            </a:r>
            <a:endParaRPr lang="nl-NL" dirty="0">
              <a:solidFill>
                <a:schemeClr val="bg1"/>
              </a:solidFill>
              <a:latin typeface="Arial" panose="020B0604020202020204" pitchFamily="34" charset="0"/>
              <a:cs typeface="Arial" panose="020B0604020202020204" pitchFamily="34" charset="0"/>
            </a:endParaRPr>
          </a:p>
        </p:txBody>
      </p:sp>
      <p:sp>
        <p:nvSpPr>
          <p:cNvPr id="4" name="Tijdelijke aanduiding voor inhoud 2"/>
          <p:cNvSpPr txBox="1">
            <a:spLocks/>
          </p:cNvSpPr>
          <p:nvPr/>
        </p:nvSpPr>
        <p:spPr>
          <a:xfrm>
            <a:off x="414970" y="1484784"/>
            <a:ext cx="8352928" cy="4824536"/>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nl-NL" sz="1700" i="1" dirty="0">
                <a:latin typeface="Arial" panose="020B0604020202020204" pitchFamily="34" charset="0"/>
                <a:cs typeface="Arial" panose="020B0604020202020204" pitchFamily="34" charset="0"/>
              </a:rPr>
              <a:t/>
            </a:r>
            <a:br>
              <a:rPr lang="nl-NL" sz="1700" i="1" dirty="0">
                <a:latin typeface="Arial" panose="020B0604020202020204" pitchFamily="34" charset="0"/>
                <a:cs typeface="Arial" panose="020B0604020202020204" pitchFamily="34" charset="0"/>
              </a:rPr>
            </a:br>
            <a:endParaRPr lang="nl-NL" sz="1700" i="1" dirty="0">
              <a:latin typeface="Arial" panose="020B0604020202020204" pitchFamily="34" charset="0"/>
              <a:cs typeface="Arial" panose="020B0604020202020204" pitchFamily="34" charset="0"/>
            </a:endParaRPr>
          </a:p>
          <a:p>
            <a:pPr marL="301943" lvl="1" indent="0">
              <a:buNone/>
            </a:pPr>
            <a:endParaRPr lang="nl-NL" sz="1200" dirty="0">
              <a:latin typeface="Arial" panose="020B0604020202020204" pitchFamily="34" charset="0"/>
              <a:cs typeface="Arial" panose="020B0604020202020204" pitchFamily="34" charset="0"/>
            </a:endParaRPr>
          </a:p>
          <a:p>
            <a:pPr marL="301943" lvl="1" indent="0">
              <a:buNone/>
            </a:pPr>
            <a:r>
              <a:rPr lang="nl-NL" sz="1200" i="1" dirty="0">
                <a:latin typeface="Arial" panose="020B0604020202020204" pitchFamily="34" charset="0"/>
                <a:cs typeface="Arial" panose="020B0604020202020204" pitchFamily="34" charset="0"/>
              </a:rPr>
              <a:t/>
            </a:r>
            <a:br>
              <a:rPr lang="nl-NL" sz="1200" i="1" dirty="0">
                <a:latin typeface="Arial" panose="020B0604020202020204" pitchFamily="34" charset="0"/>
                <a:cs typeface="Arial" panose="020B0604020202020204" pitchFamily="34" charset="0"/>
              </a:rPr>
            </a:br>
            <a:endParaRPr lang="nl-NL" sz="1200" i="1" dirty="0">
              <a:latin typeface="Arial" panose="020B0604020202020204" pitchFamily="34" charset="0"/>
              <a:cs typeface="Arial" panose="020B0604020202020204" pitchFamily="34" charset="0"/>
            </a:endParaRPr>
          </a:p>
          <a:p>
            <a:pPr>
              <a:buFont typeface="Arial" panose="020B0604020202020204" pitchFamily="34" charset="0"/>
              <a:buChar char="•"/>
            </a:pPr>
            <a:endParaRPr lang="nl-NL" sz="1400" dirty="0">
              <a:latin typeface="Arial" panose="020B0604020202020204" pitchFamily="34" charset="0"/>
              <a:cs typeface="Arial" panose="020B0604020202020204" pitchFamily="34" charset="0"/>
            </a:endParaRPr>
          </a:p>
          <a:p>
            <a:pPr>
              <a:buFont typeface="Arial" panose="020B0604020202020204" pitchFamily="34" charset="0"/>
              <a:buChar char="•"/>
            </a:pPr>
            <a:endParaRPr lang="nl-NL" sz="1200" dirty="0">
              <a:latin typeface="Arial" panose="020B0604020202020204" pitchFamily="34" charset="0"/>
              <a:cs typeface="Arial" panose="020B0604020202020204" pitchFamily="34" charset="0"/>
            </a:endParaRPr>
          </a:p>
          <a:p>
            <a:pPr>
              <a:buFont typeface="Arial" panose="020B0604020202020204" pitchFamily="34" charset="0"/>
              <a:buChar char="•"/>
            </a:pPr>
            <a:endParaRPr lang="nl-NL" sz="1600" dirty="0">
              <a:latin typeface="Arial" panose="020B0604020202020204" pitchFamily="34" charset="0"/>
              <a:cs typeface="Arial" panose="020B0604020202020204" pitchFamily="34" charset="0"/>
            </a:endParaRPr>
          </a:p>
        </p:txBody>
      </p:sp>
      <p:sp>
        <p:nvSpPr>
          <p:cNvPr id="6" name="Title 1"/>
          <p:cNvSpPr txBox="1">
            <a:spLocks/>
          </p:cNvSpPr>
          <p:nvPr/>
        </p:nvSpPr>
        <p:spPr>
          <a:xfrm>
            <a:off x="323528" y="103032"/>
            <a:ext cx="8568952" cy="1143000"/>
          </a:xfrm>
          <a:prstGeom prst="rect">
            <a:avLst/>
          </a:prstGeom>
        </p:spPr>
        <p:txBody>
          <a:bodyPr/>
          <a:lstStyle>
            <a:lvl1pPr algn="l" rtl="0" eaLnBrk="1" fontAlgn="base" hangingPunct="1">
              <a:spcBef>
                <a:spcPct val="0"/>
              </a:spcBef>
              <a:spcAft>
                <a:spcPct val="0"/>
              </a:spcAft>
              <a:defRPr sz="4200" b="1">
                <a:solidFill>
                  <a:schemeClr val="tx2"/>
                </a:solidFill>
                <a:latin typeface="+mj-lt"/>
                <a:ea typeface="+mj-ea"/>
                <a:cs typeface="+mj-cs"/>
              </a:defRPr>
            </a:lvl1pPr>
            <a:lvl2pPr algn="l" rtl="0" eaLnBrk="1" fontAlgn="base" hangingPunct="1">
              <a:spcBef>
                <a:spcPct val="0"/>
              </a:spcBef>
              <a:spcAft>
                <a:spcPct val="0"/>
              </a:spcAft>
              <a:defRPr sz="4200" b="1">
                <a:solidFill>
                  <a:schemeClr val="tx2"/>
                </a:solidFill>
                <a:latin typeface="Arial" charset="0"/>
                <a:ea typeface="ＭＳ Ｐゴシック" pitchFamily="80" charset="-128"/>
              </a:defRPr>
            </a:lvl2pPr>
            <a:lvl3pPr algn="l" rtl="0" eaLnBrk="1" fontAlgn="base" hangingPunct="1">
              <a:spcBef>
                <a:spcPct val="0"/>
              </a:spcBef>
              <a:spcAft>
                <a:spcPct val="0"/>
              </a:spcAft>
              <a:defRPr sz="4200" b="1">
                <a:solidFill>
                  <a:schemeClr val="tx2"/>
                </a:solidFill>
                <a:latin typeface="Arial" charset="0"/>
                <a:ea typeface="ＭＳ Ｐゴシック" pitchFamily="80" charset="-128"/>
              </a:defRPr>
            </a:lvl3pPr>
            <a:lvl4pPr algn="l" rtl="0" eaLnBrk="1" fontAlgn="base" hangingPunct="1">
              <a:spcBef>
                <a:spcPct val="0"/>
              </a:spcBef>
              <a:spcAft>
                <a:spcPct val="0"/>
              </a:spcAft>
              <a:defRPr sz="4200" b="1">
                <a:solidFill>
                  <a:schemeClr val="tx2"/>
                </a:solidFill>
                <a:latin typeface="Arial" charset="0"/>
                <a:ea typeface="ＭＳ Ｐゴシック" pitchFamily="80" charset="-128"/>
              </a:defRPr>
            </a:lvl4pPr>
            <a:lvl5pPr algn="l" rtl="0" eaLnBrk="1" fontAlgn="base" hangingPunct="1">
              <a:spcBef>
                <a:spcPct val="0"/>
              </a:spcBef>
              <a:spcAft>
                <a:spcPct val="0"/>
              </a:spcAft>
              <a:defRPr sz="4200" b="1">
                <a:solidFill>
                  <a:schemeClr val="tx2"/>
                </a:solidFill>
                <a:latin typeface="Arial" charset="0"/>
                <a:ea typeface="ＭＳ Ｐゴシック" pitchFamily="80" charset="-128"/>
              </a:defRPr>
            </a:lvl5pPr>
            <a:lvl6pPr marL="457200" algn="l" rtl="0" eaLnBrk="1" fontAlgn="base" hangingPunct="1">
              <a:spcBef>
                <a:spcPct val="0"/>
              </a:spcBef>
              <a:spcAft>
                <a:spcPct val="0"/>
              </a:spcAft>
              <a:defRPr sz="4200" b="1">
                <a:solidFill>
                  <a:schemeClr val="tx2"/>
                </a:solidFill>
                <a:latin typeface="Arial" charset="0"/>
                <a:ea typeface="ＭＳ Ｐゴシック" pitchFamily="80" charset="-128"/>
              </a:defRPr>
            </a:lvl6pPr>
            <a:lvl7pPr marL="914400" algn="l" rtl="0" eaLnBrk="1" fontAlgn="base" hangingPunct="1">
              <a:spcBef>
                <a:spcPct val="0"/>
              </a:spcBef>
              <a:spcAft>
                <a:spcPct val="0"/>
              </a:spcAft>
              <a:defRPr sz="4200" b="1">
                <a:solidFill>
                  <a:schemeClr val="tx2"/>
                </a:solidFill>
                <a:latin typeface="Arial" charset="0"/>
                <a:ea typeface="ＭＳ Ｐゴシック" pitchFamily="80" charset="-128"/>
              </a:defRPr>
            </a:lvl7pPr>
            <a:lvl8pPr marL="1371600" algn="l" rtl="0" eaLnBrk="1" fontAlgn="base" hangingPunct="1">
              <a:spcBef>
                <a:spcPct val="0"/>
              </a:spcBef>
              <a:spcAft>
                <a:spcPct val="0"/>
              </a:spcAft>
              <a:defRPr sz="4200" b="1">
                <a:solidFill>
                  <a:schemeClr val="tx2"/>
                </a:solidFill>
                <a:latin typeface="Arial" charset="0"/>
                <a:ea typeface="ＭＳ Ｐゴシック" pitchFamily="80" charset="-128"/>
              </a:defRPr>
            </a:lvl8pPr>
            <a:lvl9pPr marL="1828800" algn="l" rtl="0" eaLnBrk="1" fontAlgn="base" hangingPunct="1">
              <a:spcBef>
                <a:spcPct val="0"/>
              </a:spcBef>
              <a:spcAft>
                <a:spcPct val="0"/>
              </a:spcAft>
              <a:defRPr sz="4200" b="1">
                <a:solidFill>
                  <a:schemeClr val="tx2"/>
                </a:solidFill>
                <a:latin typeface="Arial" charset="0"/>
                <a:ea typeface="ＭＳ Ｐゴシック" pitchFamily="80" charset="-128"/>
              </a:defRPr>
            </a:lvl9pPr>
          </a:lstStyle>
          <a:p>
            <a:r>
              <a:rPr lang="en-US" sz="3200" kern="0" dirty="0"/>
              <a:t>Wat </a:t>
            </a:r>
            <a:r>
              <a:rPr lang="en-US" sz="3200" kern="0" dirty="0" err="1"/>
              <a:t>hebben</a:t>
            </a:r>
            <a:r>
              <a:rPr lang="en-US" sz="3200" kern="0" dirty="0"/>
              <a:t> we in 2018 </a:t>
            </a:r>
            <a:r>
              <a:rPr lang="en-US" sz="3200" kern="0" dirty="0" err="1"/>
              <a:t>gedaan</a:t>
            </a:r>
            <a:r>
              <a:rPr lang="en-US" sz="3200" kern="0" dirty="0"/>
              <a:t>?</a:t>
            </a:r>
          </a:p>
          <a:p>
            <a:r>
              <a:rPr lang="en-US" sz="2000" kern="0" dirty="0"/>
              <a:t>1 </a:t>
            </a:r>
            <a:r>
              <a:rPr lang="en-US" sz="2000" kern="0" dirty="0" err="1"/>
              <a:t>gezamenlijke</a:t>
            </a:r>
            <a:r>
              <a:rPr lang="en-US" sz="2000" kern="0" dirty="0"/>
              <a:t> </a:t>
            </a:r>
            <a:r>
              <a:rPr lang="en-US" sz="2000" kern="0" dirty="0" err="1"/>
              <a:t>nieuwsbrief</a:t>
            </a:r>
            <a:r>
              <a:rPr lang="en-US" sz="2000" kern="0" dirty="0"/>
              <a:t> </a:t>
            </a:r>
            <a:r>
              <a:rPr lang="en-US" sz="2000" kern="0" dirty="0" err="1"/>
              <a:t>en</a:t>
            </a:r>
            <a:r>
              <a:rPr lang="en-US" sz="2000" kern="0" dirty="0"/>
              <a:t> website</a:t>
            </a:r>
            <a:r>
              <a:rPr lang="en-US" sz="3200" kern="0" dirty="0"/>
              <a:t/>
            </a:r>
            <a:br>
              <a:rPr lang="en-US" sz="3200" kern="0" dirty="0"/>
            </a:br>
            <a:endParaRPr lang="en-US" sz="3200" kern="0" dirty="0"/>
          </a:p>
        </p:txBody>
      </p:sp>
      <p:pic>
        <p:nvPicPr>
          <p:cNvPr id="7" name="Afbeelding 6">
            <a:extLst>
              <a:ext uri="{FF2B5EF4-FFF2-40B4-BE49-F238E27FC236}">
                <a16:creationId xmlns:a16="http://schemas.microsoft.com/office/drawing/2014/main" id="{26D6D3E3-95D4-8C48-BE49-75316859DE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157436"/>
            <a:ext cx="2160240" cy="397939"/>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3212" y="1685999"/>
            <a:ext cx="4296443" cy="268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1919992" y="1268258"/>
            <a:ext cx="3062057" cy="400110"/>
          </a:xfrm>
          <a:prstGeom prst="rect">
            <a:avLst/>
          </a:prstGeom>
          <a:noFill/>
        </p:spPr>
        <p:txBody>
          <a:bodyPr wrap="none" rtlCol="0">
            <a:spAutoFit/>
          </a:bodyPr>
          <a:lstStyle/>
          <a:p>
            <a:r>
              <a:rPr lang="nl-NL" sz="2000" dirty="0">
                <a:hlinkClick r:id="rId4"/>
              </a:rPr>
              <a:t>pknbreda.nl</a:t>
            </a:r>
            <a:r>
              <a:rPr lang="nl-NL" sz="2000" dirty="0"/>
              <a:t> (de website) </a:t>
            </a:r>
          </a:p>
        </p:txBody>
      </p:sp>
      <p:sp>
        <p:nvSpPr>
          <p:cNvPr id="2" name="Tekstvak 1"/>
          <p:cNvSpPr txBox="1"/>
          <p:nvPr/>
        </p:nvSpPr>
        <p:spPr>
          <a:xfrm>
            <a:off x="1919992" y="4756131"/>
            <a:ext cx="4763820" cy="1569660"/>
          </a:xfrm>
          <a:prstGeom prst="rect">
            <a:avLst/>
          </a:prstGeom>
          <a:noFill/>
        </p:spPr>
        <p:txBody>
          <a:bodyPr wrap="square" rtlCol="0">
            <a:spAutoFit/>
          </a:bodyPr>
          <a:lstStyle/>
          <a:p>
            <a:r>
              <a:rPr lang="nl-NL" b="1" dirty="0"/>
              <a:t>In ontwikkeling </a:t>
            </a:r>
            <a:r>
              <a:rPr lang="nl-NL" sz="1800" dirty="0"/>
              <a:t>(onderliggend):</a:t>
            </a:r>
          </a:p>
          <a:p>
            <a:r>
              <a:rPr lang="nl-NL" dirty="0">
                <a:hlinkClick r:id="rId5"/>
              </a:rPr>
              <a:t>www.johanneskerkbreda.nl</a:t>
            </a:r>
            <a:endParaRPr lang="nl-NL" dirty="0"/>
          </a:p>
          <a:p>
            <a:r>
              <a:rPr lang="nl-NL" dirty="0">
                <a:hlinkClick r:id="rId6"/>
              </a:rPr>
              <a:t>www.lucaskerk.nl</a:t>
            </a:r>
            <a:r>
              <a:rPr lang="nl-NL" dirty="0"/>
              <a:t> (‘light’ versie)</a:t>
            </a:r>
          </a:p>
          <a:p>
            <a:r>
              <a:rPr lang="nl-NL" dirty="0">
                <a:hlinkClick r:id="rId7"/>
              </a:rPr>
              <a:t>www.markuskerk.nl</a:t>
            </a:r>
            <a:r>
              <a:rPr lang="nl-NL" dirty="0"/>
              <a:t> </a:t>
            </a:r>
          </a:p>
        </p:txBody>
      </p:sp>
    </p:spTree>
    <p:extLst>
      <p:ext uri="{BB962C8B-B14F-4D97-AF65-F5344CB8AC3E}">
        <p14:creationId xmlns:p14="http://schemas.microsoft.com/office/powerpoint/2010/main" val="1495024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03E353D-4911-E747-B393-ECB3EB16BB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1" y="1124744"/>
            <a:ext cx="5655546" cy="5733256"/>
          </a:xfrm>
          <a:prstGeom prst="rect">
            <a:avLst/>
          </a:prstGeom>
        </p:spPr>
      </p:pic>
      <p:sp>
        <p:nvSpPr>
          <p:cNvPr id="4" name="Tekstvak 3">
            <a:extLst>
              <a:ext uri="{FF2B5EF4-FFF2-40B4-BE49-F238E27FC236}">
                <a16:creationId xmlns:a16="http://schemas.microsoft.com/office/drawing/2014/main" id="{8A3791BB-2F95-444B-830B-D5ABB1333DD9}"/>
              </a:ext>
            </a:extLst>
          </p:cNvPr>
          <p:cNvSpPr txBox="1"/>
          <p:nvPr/>
        </p:nvSpPr>
        <p:spPr>
          <a:xfrm>
            <a:off x="318984" y="1484784"/>
            <a:ext cx="3558988" cy="4524315"/>
          </a:xfrm>
          <a:prstGeom prst="rect">
            <a:avLst/>
          </a:prstGeom>
          <a:noFill/>
        </p:spPr>
        <p:txBody>
          <a:bodyPr wrap="none" rtlCol="0">
            <a:spAutoFit/>
          </a:bodyPr>
          <a:lstStyle/>
          <a:p>
            <a:r>
              <a:rPr lang="nl-NL" dirty="0">
                <a:solidFill>
                  <a:srgbClr val="000000"/>
                </a:solidFill>
              </a:rPr>
              <a:t>Overzicht bezoekers</a:t>
            </a:r>
          </a:p>
          <a:p>
            <a:r>
              <a:rPr lang="nl-NL" dirty="0">
                <a:solidFill>
                  <a:srgbClr val="000000"/>
                </a:solidFill>
              </a:rPr>
              <a:t>website pknbreda.nl:</a:t>
            </a:r>
          </a:p>
          <a:p>
            <a:endParaRPr lang="nl-NL" dirty="0">
              <a:solidFill>
                <a:srgbClr val="000000"/>
              </a:solidFill>
            </a:endParaRPr>
          </a:p>
          <a:p>
            <a:endParaRPr lang="nl-NL" dirty="0">
              <a:solidFill>
                <a:srgbClr val="000000"/>
              </a:solidFill>
            </a:endParaRPr>
          </a:p>
          <a:p>
            <a:endParaRPr lang="nl-NL" dirty="0">
              <a:solidFill>
                <a:srgbClr val="000000"/>
              </a:solidFill>
            </a:endParaRPr>
          </a:p>
          <a:p>
            <a:endParaRPr lang="nl-NL" dirty="0">
              <a:solidFill>
                <a:srgbClr val="000000"/>
              </a:solidFill>
            </a:endParaRPr>
          </a:p>
          <a:p>
            <a:endParaRPr lang="nl-NL" dirty="0">
              <a:solidFill>
                <a:srgbClr val="000000"/>
              </a:solidFill>
            </a:endParaRPr>
          </a:p>
          <a:p>
            <a:r>
              <a:rPr lang="nl-NL" dirty="0">
                <a:solidFill>
                  <a:srgbClr val="000000"/>
                </a:solidFill>
              </a:rPr>
              <a:t>Aantal mensen </a:t>
            </a:r>
          </a:p>
          <a:p>
            <a:r>
              <a:rPr lang="nl-NL" dirty="0">
                <a:solidFill>
                  <a:srgbClr val="000000"/>
                </a:solidFill>
              </a:rPr>
              <a:t>ingeschreven </a:t>
            </a:r>
          </a:p>
          <a:p>
            <a:r>
              <a:rPr lang="nl-NL" dirty="0">
                <a:solidFill>
                  <a:srgbClr val="000000"/>
                </a:solidFill>
              </a:rPr>
              <a:t>op nieuwe </a:t>
            </a:r>
          </a:p>
          <a:p>
            <a:r>
              <a:rPr lang="nl-NL" dirty="0">
                <a:solidFill>
                  <a:srgbClr val="000000"/>
                </a:solidFill>
              </a:rPr>
              <a:t>nieuwsbrief:</a:t>
            </a:r>
          </a:p>
          <a:p>
            <a:r>
              <a:rPr lang="nl-NL" dirty="0">
                <a:solidFill>
                  <a:srgbClr val="000000"/>
                </a:solidFill>
              </a:rPr>
              <a:t>194 (28 december 2018)</a:t>
            </a:r>
          </a:p>
        </p:txBody>
      </p:sp>
      <p:sp>
        <p:nvSpPr>
          <p:cNvPr id="5" name="Title 1"/>
          <p:cNvSpPr txBox="1">
            <a:spLocks/>
          </p:cNvSpPr>
          <p:nvPr/>
        </p:nvSpPr>
        <p:spPr>
          <a:xfrm>
            <a:off x="323528" y="103032"/>
            <a:ext cx="8712968" cy="1143000"/>
          </a:xfrm>
          <a:prstGeom prst="rect">
            <a:avLst/>
          </a:prstGeom>
        </p:spPr>
        <p:txBody>
          <a:bodyPr/>
          <a:lstStyle>
            <a:lvl1pPr algn="l" rtl="0" eaLnBrk="1" fontAlgn="base" hangingPunct="1">
              <a:spcBef>
                <a:spcPct val="0"/>
              </a:spcBef>
              <a:spcAft>
                <a:spcPct val="0"/>
              </a:spcAft>
              <a:defRPr sz="4200" b="1">
                <a:solidFill>
                  <a:schemeClr val="tx2"/>
                </a:solidFill>
                <a:latin typeface="+mj-lt"/>
                <a:ea typeface="+mj-ea"/>
                <a:cs typeface="+mj-cs"/>
              </a:defRPr>
            </a:lvl1pPr>
            <a:lvl2pPr algn="l" rtl="0" eaLnBrk="1" fontAlgn="base" hangingPunct="1">
              <a:spcBef>
                <a:spcPct val="0"/>
              </a:spcBef>
              <a:spcAft>
                <a:spcPct val="0"/>
              </a:spcAft>
              <a:defRPr sz="4200" b="1">
                <a:solidFill>
                  <a:schemeClr val="tx2"/>
                </a:solidFill>
                <a:latin typeface="Arial" charset="0"/>
                <a:ea typeface="ＭＳ Ｐゴシック" pitchFamily="80" charset="-128"/>
              </a:defRPr>
            </a:lvl2pPr>
            <a:lvl3pPr algn="l" rtl="0" eaLnBrk="1" fontAlgn="base" hangingPunct="1">
              <a:spcBef>
                <a:spcPct val="0"/>
              </a:spcBef>
              <a:spcAft>
                <a:spcPct val="0"/>
              </a:spcAft>
              <a:defRPr sz="4200" b="1">
                <a:solidFill>
                  <a:schemeClr val="tx2"/>
                </a:solidFill>
                <a:latin typeface="Arial" charset="0"/>
                <a:ea typeface="ＭＳ Ｐゴシック" pitchFamily="80" charset="-128"/>
              </a:defRPr>
            </a:lvl3pPr>
            <a:lvl4pPr algn="l" rtl="0" eaLnBrk="1" fontAlgn="base" hangingPunct="1">
              <a:spcBef>
                <a:spcPct val="0"/>
              </a:spcBef>
              <a:spcAft>
                <a:spcPct val="0"/>
              </a:spcAft>
              <a:defRPr sz="4200" b="1">
                <a:solidFill>
                  <a:schemeClr val="tx2"/>
                </a:solidFill>
                <a:latin typeface="Arial" charset="0"/>
                <a:ea typeface="ＭＳ Ｐゴシック" pitchFamily="80" charset="-128"/>
              </a:defRPr>
            </a:lvl4pPr>
            <a:lvl5pPr algn="l" rtl="0" eaLnBrk="1" fontAlgn="base" hangingPunct="1">
              <a:spcBef>
                <a:spcPct val="0"/>
              </a:spcBef>
              <a:spcAft>
                <a:spcPct val="0"/>
              </a:spcAft>
              <a:defRPr sz="4200" b="1">
                <a:solidFill>
                  <a:schemeClr val="tx2"/>
                </a:solidFill>
                <a:latin typeface="Arial" charset="0"/>
                <a:ea typeface="ＭＳ Ｐゴシック" pitchFamily="80" charset="-128"/>
              </a:defRPr>
            </a:lvl5pPr>
            <a:lvl6pPr marL="457200" algn="l" rtl="0" eaLnBrk="1" fontAlgn="base" hangingPunct="1">
              <a:spcBef>
                <a:spcPct val="0"/>
              </a:spcBef>
              <a:spcAft>
                <a:spcPct val="0"/>
              </a:spcAft>
              <a:defRPr sz="4200" b="1">
                <a:solidFill>
                  <a:schemeClr val="tx2"/>
                </a:solidFill>
                <a:latin typeface="Arial" charset="0"/>
                <a:ea typeface="ＭＳ Ｐゴシック" pitchFamily="80" charset="-128"/>
              </a:defRPr>
            </a:lvl6pPr>
            <a:lvl7pPr marL="914400" algn="l" rtl="0" eaLnBrk="1" fontAlgn="base" hangingPunct="1">
              <a:spcBef>
                <a:spcPct val="0"/>
              </a:spcBef>
              <a:spcAft>
                <a:spcPct val="0"/>
              </a:spcAft>
              <a:defRPr sz="4200" b="1">
                <a:solidFill>
                  <a:schemeClr val="tx2"/>
                </a:solidFill>
                <a:latin typeface="Arial" charset="0"/>
                <a:ea typeface="ＭＳ Ｐゴシック" pitchFamily="80" charset="-128"/>
              </a:defRPr>
            </a:lvl7pPr>
            <a:lvl8pPr marL="1371600" algn="l" rtl="0" eaLnBrk="1" fontAlgn="base" hangingPunct="1">
              <a:spcBef>
                <a:spcPct val="0"/>
              </a:spcBef>
              <a:spcAft>
                <a:spcPct val="0"/>
              </a:spcAft>
              <a:defRPr sz="4200" b="1">
                <a:solidFill>
                  <a:schemeClr val="tx2"/>
                </a:solidFill>
                <a:latin typeface="Arial" charset="0"/>
                <a:ea typeface="ＭＳ Ｐゴシック" pitchFamily="80" charset="-128"/>
              </a:defRPr>
            </a:lvl8pPr>
            <a:lvl9pPr marL="1828800" algn="l" rtl="0" eaLnBrk="1" fontAlgn="base" hangingPunct="1">
              <a:spcBef>
                <a:spcPct val="0"/>
              </a:spcBef>
              <a:spcAft>
                <a:spcPct val="0"/>
              </a:spcAft>
              <a:defRPr sz="4200" b="1">
                <a:solidFill>
                  <a:schemeClr val="tx2"/>
                </a:solidFill>
                <a:latin typeface="Arial" charset="0"/>
                <a:ea typeface="ＭＳ Ｐゴシック" pitchFamily="80" charset="-128"/>
              </a:defRPr>
            </a:lvl9pPr>
          </a:lstStyle>
          <a:p>
            <a:r>
              <a:rPr lang="en-US" sz="3200" kern="0" dirty="0"/>
              <a:t>De </a:t>
            </a:r>
            <a:r>
              <a:rPr lang="en-US" sz="3200" kern="0" dirty="0" err="1"/>
              <a:t>nieuwe</a:t>
            </a:r>
            <a:r>
              <a:rPr lang="en-US" sz="3200" kern="0" dirty="0"/>
              <a:t> website</a:t>
            </a:r>
          </a:p>
          <a:p>
            <a:r>
              <a:rPr lang="en-US" sz="2000" kern="0" dirty="0" err="1"/>
              <a:t>Wordt</a:t>
            </a:r>
            <a:r>
              <a:rPr lang="en-US" sz="2000" kern="0" dirty="0"/>
              <a:t> frequent </a:t>
            </a:r>
            <a:r>
              <a:rPr lang="en-US" sz="2000" kern="0" dirty="0" err="1"/>
              <a:t>bezocht</a:t>
            </a:r>
            <a:r>
              <a:rPr lang="en-US" sz="2000" kern="0" dirty="0"/>
              <a:t>. </a:t>
            </a:r>
            <a:r>
              <a:rPr lang="en-US" sz="2000" kern="0" dirty="0" err="1"/>
              <a:t>Nieuwsbriefinschrijvingen</a:t>
            </a:r>
            <a:r>
              <a:rPr lang="en-US" sz="2000" kern="0" dirty="0"/>
              <a:t> </a:t>
            </a:r>
            <a:r>
              <a:rPr lang="en-US" sz="2000" kern="0" dirty="0" err="1"/>
              <a:t>verdient</a:t>
            </a:r>
            <a:r>
              <a:rPr lang="en-US" sz="2000" kern="0" dirty="0"/>
              <a:t> </a:t>
            </a:r>
            <a:r>
              <a:rPr lang="en-US" sz="2000" kern="0" dirty="0" err="1"/>
              <a:t>aandacht</a:t>
            </a:r>
            <a:endParaRPr lang="en-US" sz="2000" kern="0" dirty="0"/>
          </a:p>
          <a:p>
            <a:r>
              <a:rPr lang="en-US" sz="3200" kern="0" dirty="0"/>
              <a:t/>
            </a:r>
            <a:br>
              <a:rPr lang="en-US" sz="3200" kern="0" dirty="0"/>
            </a:br>
            <a:endParaRPr lang="en-US" sz="3200" kern="0" dirty="0"/>
          </a:p>
        </p:txBody>
      </p:sp>
      <p:pic>
        <p:nvPicPr>
          <p:cNvPr id="6" name="Afbeelding 5">
            <a:extLst>
              <a:ext uri="{FF2B5EF4-FFF2-40B4-BE49-F238E27FC236}">
                <a16:creationId xmlns:a16="http://schemas.microsoft.com/office/drawing/2014/main" id="{26D6D3E3-95D4-8C48-BE49-75316859DE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157436"/>
            <a:ext cx="2160240" cy="397939"/>
          </a:xfrm>
          <a:prstGeom prst="rect">
            <a:avLst/>
          </a:prstGeom>
        </p:spPr>
      </p:pic>
    </p:spTree>
    <p:extLst>
      <p:ext uri="{BB962C8B-B14F-4D97-AF65-F5344CB8AC3E}">
        <p14:creationId xmlns:p14="http://schemas.microsoft.com/office/powerpoint/2010/main" val="1142424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862675" y="866153"/>
            <a:ext cx="3933524" cy="5578454"/>
          </a:xfrm>
          <a:prstGeom prst="rect">
            <a:avLst/>
          </a:prstGeom>
        </p:spPr>
      </p:pic>
      <p:sp>
        <p:nvSpPr>
          <p:cNvPr id="3" name="Tekstvak 2"/>
          <p:cNvSpPr txBox="1"/>
          <p:nvPr/>
        </p:nvSpPr>
        <p:spPr>
          <a:xfrm>
            <a:off x="886204" y="332656"/>
            <a:ext cx="2852063" cy="646331"/>
          </a:xfrm>
          <a:prstGeom prst="rect">
            <a:avLst/>
          </a:prstGeom>
          <a:noFill/>
        </p:spPr>
        <p:txBody>
          <a:bodyPr wrap="none" rtlCol="0">
            <a:spAutoFit/>
          </a:bodyPr>
          <a:lstStyle/>
          <a:p>
            <a:r>
              <a:rPr lang="nl-NL" sz="3600" dirty="0"/>
              <a:t>Nieuwsbrief: </a:t>
            </a:r>
          </a:p>
        </p:txBody>
      </p:sp>
      <p:sp>
        <p:nvSpPr>
          <p:cNvPr id="4" name="Tekstvak 3"/>
          <p:cNvSpPr txBox="1"/>
          <p:nvPr/>
        </p:nvSpPr>
        <p:spPr>
          <a:xfrm>
            <a:off x="5076056" y="4509120"/>
            <a:ext cx="3513975" cy="707886"/>
          </a:xfrm>
          <a:prstGeom prst="rect">
            <a:avLst/>
          </a:prstGeom>
          <a:noFill/>
        </p:spPr>
        <p:txBody>
          <a:bodyPr wrap="none" rtlCol="0">
            <a:spAutoFit/>
          </a:bodyPr>
          <a:lstStyle/>
          <a:p>
            <a:r>
              <a:rPr lang="nl-NL" dirty="0" smtClean="0"/>
              <a:t>Aanmelden</a:t>
            </a:r>
            <a:r>
              <a:rPr lang="nl-NL" dirty="0"/>
              <a:t>: </a:t>
            </a:r>
            <a:endParaRPr lang="nl-NL" dirty="0" smtClean="0"/>
          </a:p>
          <a:p>
            <a:r>
              <a:rPr lang="nl-NL" sz="1600" dirty="0" smtClean="0">
                <a:hlinkClick r:id="rId3"/>
              </a:rPr>
              <a:t>https</a:t>
            </a:r>
            <a:r>
              <a:rPr lang="nl-NL" sz="1600" dirty="0">
                <a:hlinkClick r:id="rId3"/>
              </a:rPr>
              <a:t>://</a:t>
            </a:r>
            <a:r>
              <a:rPr lang="nl-NL" sz="1600" dirty="0" smtClean="0">
                <a:hlinkClick r:id="rId3"/>
              </a:rPr>
              <a:t>www.pknbreda.nl/nieuwsbrief</a:t>
            </a:r>
            <a:r>
              <a:rPr lang="nl-NL" sz="1600" dirty="0" smtClean="0"/>
              <a:t> </a:t>
            </a:r>
            <a:endParaRPr lang="nl-NL" sz="1600" dirty="0"/>
          </a:p>
        </p:txBody>
      </p:sp>
    </p:spTree>
    <p:extLst>
      <p:ext uri="{BB962C8B-B14F-4D97-AF65-F5344CB8AC3E}">
        <p14:creationId xmlns:p14="http://schemas.microsoft.com/office/powerpoint/2010/main" val="1147760258"/>
      </p:ext>
    </p:extLst>
  </p:cSld>
  <p:clrMapOvr>
    <a:masterClrMapping/>
  </p:clrMapOvr>
</p:sld>
</file>

<file path=ppt/theme/theme1.xml><?xml version="1.0" encoding="utf-8"?>
<a:theme xmlns:a="http://schemas.openxmlformats.org/drawingml/2006/main" name="Lege presentatie">
  <a:themeElements>
    <a:clrScheme name="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ge presentatie">
      <a:majorFont>
        <a:latin typeface="Arial"/>
        <a:ea typeface="ＭＳ Ｐゴシック"/>
        <a:cs typeface=""/>
      </a:majorFont>
      <a:minorFont>
        <a:latin typeface="Arial"/>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ge 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ge presentat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ge presentat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ge presentat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ge presentat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ge presentati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ge 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ge presentat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ge presentat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ge presentat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ge presentat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Team Breda 9 oktober 2016</Template>
  <TotalTime>0</TotalTime>
  <Words>677</Words>
  <Application>Microsoft Office PowerPoint</Application>
  <PresentationFormat>Diavoorstelling (4:3)</PresentationFormat>
  <Paragraphs>192</Paragraphs>
  <Slides>18</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18</vt:i4>
      </vt:variant>
    </vt:vector>
  </HeadingPairs>
  <TitlesOfParts>
    <vt:vector size="24" baseType="lpstr">
      <vt:lpstr>ＭＳ Ｐゴシック</vt:lpstr>
      <vt:lpstr>Arial</vt:lpstr>
      <vt:lpstr>Calibri</vt:lpstr>
      <vt:lpstr>Symbol</vt:lpstr>
      <vt:lpstr>Wingdings</vt:lpstr>
      <vt:lpstr>Lege presentatie</vt:lpstr>
      <vt:lpstr>Communicatie kanalen en inhoud Protestantse Gemeente Breda </vt:lpstr>
      <vt:lpstr>PowerPoint-presentatie</vt:lpstr>
      <vt:lpstr>Even een stapje terug (1) Hoe is het ook alweer begonnen?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Mailadressen gekoppeld aan domeinnaam:</vt:lpstr>
      <vt:lpstr>PowerPoint-presentatie</vt:lpstr>
      <vt:lpstr>PowerPoint-presentatie</vt:lpstr>
      <vt:lpstr>  https://www.pknbreda.nl/werkspot  Dank voor jullie aandacht!   Marlies Brandwijk. Jan Freark Hoogkamp. Ton van Prooijen. Tika Rozendaal-Krijthe en Rob Visser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Communicatie kanalen en inhoud protestantse gemeente Breda</dc:title>
  <dc:creator>Hoogkamp</dc:creator>
  <cp:lastModifiedBy>Rozendaal-Krijthe,Tika H.W.</cp:lastModifiedBy>
  <cp:revision>62</cp:revision>
  <dcterms:created xsi:type="dcterms:W3CDTF">2018-12-23T10:56:26Z</dcterms:created>
  <dcterms:modified xsi:type="dcterms:W3CDTF">2019-03-19T21:12:46Z</dcterms:modified>
</cp:coreProperties>
</file>